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1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方正楷体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确定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位置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1495659"/>
            <a:ext cx="107918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观察右图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按要求做题。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 m)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从学校向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偏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方向走能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走到体育馆。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51281" y="2308038"/>
            <a:ext cx="5053965" cy="43096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85383" y="24469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696" y="32371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2433" y="32371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59239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由图可知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超市在学校的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距离学校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。也可以说学校在超市的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43675" y="1050738"/>
            <a:ext cx="5053965" cy="4309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929" y="1827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7075" y="18274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4583" y="18274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1858" y="25900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0962" y="4132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4208" y="41324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04583" y="4132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47883" y="49135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537051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动物园的位置用数对表示为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数对</a:t>
            </a:r>
            <a:r>
              <a:rPr lang="en-US" altLang="zh-CN" sz="3400" dirty="0">
                <a:latin typeface="Times New Roman"/>
                <a:ea typeface="宋体"/>
              </a:rPr>
              <a:t>(3, 6)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表示的位置是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。如果每个小正方形的边长表示</a:t>
            </a:r>
            <a:r>
              <a:rPr lang="en-US" altLang="zh-CN" sz="3400" dirty="0">
                <a:latin typeface="Times New Roman"/>
                <a:ea typeface="宋体"/>
              </a:rPr>
              <a:t>100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冬冬从家出发去赏鱼池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</a:t>
            </a:r>
            <a:r>
              <a:rPr lang="en-US" altLang="zh-CN" sz="3400" dirty="0" smtClean="0">
                <a:latin typeface="Times New Roman"/>
                <a:ea typeface="宋体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)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走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到动物园</a:t>
            </a:r>
            <a:r>
              <a:rPr lang="en-US" altLang="zh-CN" sz="3400" dirty="0">
                <a:latin typeface="Times New Roman"/>
                <a:ea typeface="宋体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从动物园再向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走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到赏鱼池。</a:t>
            </a:r>
            <a:endParaRPr lang="zh-CN" altLang="en-US" sz="3400" dirty="0"/>
          </a:p>
        </p:txBody>
      </p:sp>
      <p:pic>
        <p:nvPicPr>
          <p:cNvPr id="8" name="image313.jpeg"/>
          <p:cNvPicPr/>
          <p:nvPr/>
        </p:nvPicPr>
        <p:blipFill rotWithShape="1">
          <a:blip r:embed="rId4"/>
          <a:srcRect l="6373"/>
          <a:stretch/>
        </p:blipFill>
        <p:spPr>
          <a:xfrm>
            <a:off x="5905500" y="1199298"/>
            <a:ext cx="5854065" cy="40255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8529" y="14464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2957" y="218578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植物园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5789" y="40276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7075" y="40276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3575" y="40372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34°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8529" y="470038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361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9766" y="52409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85629" y="58564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14013" y="1647030"/>
            <a:ext cx="4588719" cy="35639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49" y="861095"/>
            <a:ext cx="673417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以学校为观测点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量一量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车站在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距离学校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图书馆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在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方向上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距离学校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广场在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距离学校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　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813858" y="16912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31502" y="1691222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71729" y="24751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3153" y="3246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5352" y="3246635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7454" y="40276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23408" y="4818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9151" y="4818260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35°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4684" y="5551686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3425" y="1461495"/>
            <a:ext cx="106870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下面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是公园定向运动路线图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请根据这个路线图说一说每一段走的方向和路程。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85130" y="2600267"/>
            <a:ext cx="5535346" cy="35052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300" y="2600268"/>
            <a:ext cx="52197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从起点出发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向东偏北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30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°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方向走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米到达滑梯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再向西偏北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20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°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方向走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米到达假山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然后向南偏西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45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°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米到达终点。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210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汉仪雅酷黑 95W</vt:lpstr>
      <vt:lpstr>方正隶变_GBK</vt:lpstr>
      <vt:lpstr>Times New Roman</vt:lpstr>
      <vt:lpstr>方正仿宋_GBK</vt:lpstr>
      <vt:lpstr>Calibri</vt:lpstr>
      <vt:lpstr>方正大标宋_GBK</vt:lpstr>
      <vt:lpstr>方正楷体_GBK</vt:lpstr>
      <vt:lpstr>方正黑体_GBK</vt:lpstr>
      <vt:lpstr>微软雅黑</vt:lpstr>
      <vt:lpstr>方正小标宋_GBK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2026-03-17T07:33:52Z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