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22" r:id="rId6"/>
    <p:sldId id="513" r:id="rId7"/>
    <p:sldId id="511" r:id="rId8"/>
    <p:sldId id="510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微软雅黑" pitchFamily="34" charset="-122"/>
      <p:regular r:id="rId23"/>
      <p:bold r:id="rId24"/>
    </p:embeddedFont>
    <p:embeddedFont>
      <p:font typeface="方正书宋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方正楷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平均数的再认识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81150"/>
            <a:ext cx="10944760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下面是小丽家和小兰家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2025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1~4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月份缴纳电费的情况统计表。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单位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两家平均每月缴纳的电费分别是多少元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79" y="3962571"/>
            <a:ext cx="6043195" cy="231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6750" y="899194"/>
            <a:ext cx="10845165" cy="54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小丽家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(35.2+30.3+39.8+42.7)÷4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=148÷4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37(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小兰家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(30.4+36.5+36.4+40.7)÷4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=144÷4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36(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小丽家平均每月缴纳的电费是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,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兰家平均每月缴纳的电费是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79182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笑笑参加学校的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校园歌手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大赛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名评委对她的评分如下。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单位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8.7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9.7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8.6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请用你认为比较合理的方法算出笑笑的平均分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并给出理由。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8.4+8.7+8.8+8.3+8.2+8.6)÷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=51÷6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8.5(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我采取去掉一个最高分和一个最低分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再求平均分的方法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这样可以排除极端分数对平均分的影响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求出的平均分更具有代表性。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在期末考试中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小花语文得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数学得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英语得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小花语、数、英三科的平均分是多少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625" y="2523087"/>
            <a:ext cx="97250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92+98+95)÷3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=285÷3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=95(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小花语、数、英三科的平均分是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58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在期末考试中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小花语文得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数学得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英语得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小花的体育成绩是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79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加上体育后四科的平均分是多少</a:t>
            </a:r>
            <a:r>
              <a:rPr lang="en-US" altLang="zh-CN" sz="3400" spc="-15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74" y="2475180"/>
            <a:ext cx="88106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92+98+95+79)÷4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=364÷4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=91(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加上体育后四科的平均分是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9125" y="1609725"/>
            <a:ext cx="1089279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个小组的学生对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个兴趣小组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篮球、足球、舞蹈、书法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喜好程度的排序结果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表示喜好程度最高。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右面的结果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个兴趣小组按喜好程度从高到低排序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并说明排序的理由。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776397"/>
              </p:ext>
            </p:extLst>
          </p:nvPr>
        </p:nvGraphicFramePr>
        <p:xfrm>
          <a:off x="882650" y="4318159"/>
          <a:ext cx="8375652" cy="2072640"/>
        </p:xfrm>
        <a:graphic>
          <a:graphicData uri="http://schemas.openxmlformats.org/drawingml/2006/table">
            <a:tbl>
              <a:tblPr firstRow="1" firstCol="1" bandRow="1"/>
              <a:tblGrid>
                <a:gridCol w="2093912"/>
                <a:gridCol w="1570435"/>
                <a:gridCol w="1570435"/>
                <a:gridCol w="1570435"/>
                <a:gridCol w="1570435"/>
              </a:tblGrid>
              <a:tr h="5135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5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小组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篮球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书法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舞蹈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足球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5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小组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书法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篮球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足球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舞蹈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5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小组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篮球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足球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书法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舞蹈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65869"/>
            <a:ext cx="108261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篮球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1+1+2=4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书法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1+2+3=6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足球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2+3+4=9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舞蹈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3+4+4=11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因为得分越低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喜好程度越高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,4&lt;6&lt;9&lt;11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,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所以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个兴趣小组按喜好程度从高到低的排序是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篮球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、书法、足球、舞蹈。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155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297</Words>
  <Application>Microsoft Office PowerPoint</Application>
  <PresentationFormat>自定义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方正大标宋_GBK</vt:lpstr>
      <vt:lpstr>方正大标宋简体</vt:lpstr>
      <vt:lpstr>方正小标宋_GBK</vt:lpstr>
      <vt:lpstr>方正隶变_GBK</vt:lpstr>
      <vt:lpstr>Times New Roman</vt:lpstr>
      <vt:lpstr>Calibri</vt:lpstr>
      <vt:lpstr>NEU-BZ</vt:lpstr>
      <vt:lpstr>微软雅黑</vt:lpstr>
      <vt:lpstr>方正书宋_GBK</vt:lpstr>
      <vt:lpstr>方正仿宋_GBK</vt:lpstr>
      <vt:lpstr>汉仪雅酷黑 95W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2026-03-18T01:48:09Z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