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仿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邮票的张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数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90675"/>
            <a:ext cx="109447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学校美术小组的人数是合唱小组的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美术小组和合唱小组一共有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63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人。学校的美术小组和合唱小组分别有多少人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先找出题中的数量关系</a:t>
            </a:r>
            <a:r>
              <a:rPr lang="en-US" altLang="zh-CN" sz="3400" dirty="0" smtClean="0">
                <a:latin typeface="Times New Roman"/>
                <a:ea typeface="宋体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美术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小组的人数</a:t>
            </a:r>
            <a:r>
              <a:rPr lang="en-US" altLang="zh-CN" sz="3400" dirty="0">
                <a:latin typeface="Times New Roman"/>
                <a:ea typeface="宋体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)×</a:t>
            </a:r>
            <a:r>
              <a:rPr lang="en-US" altLang="zh-CN" sz="3400" dirty="0" smtClean="0">
                <a:latin typeface="Times New Roman"/>
                <a:ea typeface="宋体"/>
              </a:rPr>
              <a:t>2</a:t>
            </a: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美术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小组的人数</a:t>
            </a:r>
            <a:r>
              <a:rPr lang="en-US" altLang="zh-CN" sz="3400" dirty="0" smtClean="0">
                <a:latin typeface="Times New Roman"/>
                <a:ea typeface="宋体"/>
              </a:rPr>
              <a:t>+(     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)=63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95097" y="4796909"/>
            <a:ext cx="20505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画图表示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10" name="image3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645658" y="4917579"/>
            <a:ext cx="5168710" cy="14451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81499" y="3527951"/>
            <a:ext cx="42957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合唱小组的人数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1973" y="4162554"/>
            <a:ext cx="33528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合唱小组的人数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90601"/>
            <a:ext cx="10797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设合唱小组有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美术小组有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)+2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=63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)=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=(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)×(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)=(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合唱小组有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美术小组有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6456" y="1160661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585" y="194171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9796" y="2703711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7758" y="34861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6808" y="4284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4588" y="42848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52508" y="42914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5433" y="5018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62158" y="5018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76300"/>
            <a:ext cx="602218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625" y="1669594"/>
            <a:ext cx="32861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</a:rPr>
              <a:t>m</a:t>
            </a:r>
            <a:r>
              <a:rPr lang="en-US" altLang="zh-CN" sz="3400" dirty="0" smtClean="0">
                <a:latin typeface="Times New Roman"/>
                <a:ea typeface="宋体"/>
              </a:rPr>
              <a:t>+3</a:t>
            </a:r>
            <a:r>
              <a:rPr lang="en-US" altLang="zh-CN" sz="3400" i="1" dirty="0" smtClean="0">
                <a:latin typeface="Times New Roman"/>
                <a:ea typeface="宋体"/>
              </a:rPr>
              <a:t>m</a:t>
            </a:r>
            <a:r>
              <a:rPr lang="en-US" altLang="zh-CN" sz="3400" dirty="0" smtClean="0">
                <a:latin typeface="Times New Roman"/>
                <a:ea typeface="宋体"/>
              </a:rPr>
              <a:t>=72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=72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=72÷8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5375" y="1600201"/>
            <a:ext cx="2390775" cy="900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9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-4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=125</a:t>
            </a:r>
          </a:p>
        </p:txBody>
      </p:sp>
      <p:sp>
        <p:nvSpPr>
          <p:cNvPr id="9" name="矩形 8"/>
          <p:cNvSpPr/>
          <p:nvPr/>
        </p:nvSpPr>
        <p:spPr>
          <a:xfrm>
            <a:off x="4791075" y="2394650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=125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=125÷5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8225" y="1588914"/>
            <a:ext cx="2219325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=7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</a:p>
        </p:txBody>
      </p:sp>
      <p:sp>
        <p:nvSpPr>
          <p:cNvPr id="11" name="矩形 10"/>
          <p:cNvSpPr/>
          <p:nvPr/>
        </p:nvSpPr>
        <p:spPr>
          <a:xfrm>
            <a:off x="8486775" y="2343502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2÷6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658974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看图列方程并解答。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375" y="1724025"/>
            <a:ext cx="522761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3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53592" y="1966862"/>
            <a:ext cx="4330355" cy="17088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79108" y="3882509"/>
            <a:ext cx="2954655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+5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6360" y="185256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1" name="image3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46031" y="1852562"/>
            <a:ext cx="3517244" cy="173371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688857" y="3872984"/>
            <a:ext cx="2954655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43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013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笑笑买来红气球和黄气球一共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黄气球的个数是红气球的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倍。笑笑买来红气球和黄气球各多少个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先画图分析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再列方程解答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23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919" y="2638423"/>
            <a:ext cx="5920105" cy="17462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3225" y="2057401"/>
            <a:ext cx="5114925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设红气球有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i="1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i="1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=4×12=48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笑笑买来红气球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黄气球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4375" y="1466850"/>
            <a:ext cx="107975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月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日是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世界环境日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。在这一天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五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班的同学收集塑料瓶和易拉罐共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185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其中塑料瓶的个数比易拉罐的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2.4</a:t>
            </a:r>
            <a:r>
              <a:rPr lang="zh-CN" altLang="zh-CN" sz="3200" dirty="0">
                <a:latin typeface="Times New Roman"/>
                <a:ea typeface="宋体"/>
                <a:cs typeface="Times New Roman"/>
              </a:rPr>
              <a:t>倍多</a:t>
            </a:r>
            <a:r>
              <a:rPr lang="en-US" altLang="zh-CN" sz="3200" spc="-15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200" spc="-150" dirty="0">
                <a:latin typeface="Times New Roman"/>
                <a:ea typeface="宋体"/>
                <a:cs typeface="Times New Roman"/>
              </a:rPr>
              <a:t>个。塑料瓶和易拉罐各收集了多少个</a:t>
            </a:r>
            <a:r>
              <a:rPr lang="en-US" altLang="zh-CN" sz="3200" spc="-15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200" spc="-150" dirty="0">
                <a:latin typeface="Times New Roman"/>
                <a:ea typeface="宋体"/>
                <a:cs typeface="Times New Roman"/>
              </a:rPr>
              <a:t>根据题意列方程解答</a:t>
            </a:r>
            <a:r>
              <a:rPr lang="en-US" altLang="zh-CN" sz="3200" spc="-15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200" spc="-15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1625" y="3007935"/>
            <a:ext cx="9324975" cy="351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设易拉罐收集了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1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+15+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=185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1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i="1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=170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1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1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+15=50×2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4+15=135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1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塑料瓶收集了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易拉罐收集了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255</Words>
  <Application>Microsoft Office PowerPoint</Application>
  <PresentationFormat>自定义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方正隶变_GBK</vt:lpstr>
      <vt:lpstr>方正小标宋_GBK</vt:lpstr>
      <vt:lpstr>方正大标宋简体</vt:lpstr>
      <vt:lpstr>方正黑体_GBK</vt:lpstr>
      <vt:lpstr>Times New Roman</vt:lpstr>
      <vt:lpstr>Calibri</vt:lpstr>
      <vt:lpstr>方正仿宋_GBK</vt:lpstr>
      <vt:lpstr>汉仪雅酷黑 95W</vt:lpstr>
      <vt:lpstr>微软雅黑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2026-03-17T08:00:05Z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