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2" r:id="rId4"/>
    <p:sldId id="523" r:id="rId5"/>
    <p:sldId id="493" r:id="rId6"/>
    <p:sldId id="512" r:id="rId7"/>
    <p:sldId id="524" r:id="rId8"/>
    <p:sldId id="427" r:id="rId9"/>
  </p:sldIdLst>
  <p:sldSz cx="12192000" cy="6858000"/>
  <p:notesSz cx="6858000" cy="9144000"/>
  <p:embeddedFontLst>
    <p:embeddedFont>
      <p:font typeface="方正仿宋_GBK" pitchFamily="65" charset="-122"/>
      <p:regular r:id="rId10"/>
    </p:embeddedFont>
    <p:embeddedFont>
      <p:font typeface="方正隶变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小标宋_GBK" pitchFamily="65" charset="-122"/>
      <p:regular r:id="rId16"/>
    </p:embeddedFont>
    <p:embeddedFont>
      <p:font typeface="方正大标宋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大标宋简体" charset="-122"/>
      <p:regular r:id="rId20"/>
    </p:embeddedFont>
    <p:embeddedFont>
      <p:font typeface="方正黑体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8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统计与概率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5"/>
            <a:ext cx="7684800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2025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年某书店十月份售书情况统计图。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7224" y="1638299"/>
            <a:ext cx="475592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把统计图补充完整。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十月份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旬售出的成人读物最多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旬售出的少儿读物最少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32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448416" y="1863090"/>
            <a:ext cx="5927609" cy="3223260"/>
          </a:xfrm>
          <a:prstGeom prst="rect">
            <a:avLst/>
          </a:prstGeom>
        </p:spPr>
      </p:pic>
      <p:pic>
        <p:nvPicPr>
          <p:cNvPr id="11" name="image38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413146" y="1943968"/>
            <a:ext cx="5847641" cy="314238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204383" y="25798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08271" y="41705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0075" y="861094"/>
            <a:ext cx="10775950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十月份共售出多少本成人读物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32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448416" y="1596390"/>
            <a:ext cx="5927609" cy="3223260"/>
          </a:xfrm>
          <a:prstGeom prst="rect">
            <a:avLst/>
          </a:prstGeom>
        </p:spPr>
      </p:pic>
      <p:pic>
        <p:nvPicPr>
          <p:cNvPr id="11" name="image38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413146" y="1677268"/>
            <a:ext cx="5847641" cy="314238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57275" y="1879546"/>
            <a:ext cx="439114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144+380+220=744(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本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十月份共售出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744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本成人读物。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6759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38175" y="908719"/>
            <a:ext cx="4743450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十月份平均每天售出多少本少儿读物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11" name="image38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400675" y="1496293"/>
            <a:ext cx="5847641" cy="31423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3990" y="2481137"/>
            <a:ext cx="799147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(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236+292+309)÷31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=837÷31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=27(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本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十月份平均每天售出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27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本少儿读物。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948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5"/>
            <a:ext cx="1093089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下面是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2025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年上半年某汽车交易市场销售情况统计表。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471" y="1443802"/>
            <a:ext cx="8082360" cy="2035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image32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954746" y="3469761"/>
            <a:ext cx="5991162" cy="320726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66800" y="3600449"/>
            <a:ext cx="359092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把统计图补充完整。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2" name="image389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4954746" y="3479286"/>
            <a:ext cx="5991162" cy="32088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96296" y="4073278"/>
            <a:ext cx="1062037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两种车销售量相差最多的是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月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;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相差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最少的是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(3)SUV 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月销售量是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月销售量的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倍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38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910903" y="902502"/>
            <a:ext cx="5991162" cy="32088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951938" y="424378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94113" y="506591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54612" y="5799336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1.25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891540" y="4111378"/>
            <a:ext cx="106203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哪种车的销售量呈上升趋势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SUV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的销售量呈上升趋势。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38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910903" y="902502"/>
            <a:ext cx="5991162" cy="32088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901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206</Words>
  <Application>Microsoft Office PowerPoint</Application>
  <PresentationFormat>自定义</PresentationFormat>
  <Paragraphs>44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方正仿宋_GBK</vt:lpstr>
      <vt:lpstr>Times New Roman</vt:lpstr>
      <vt:lpstr>方正隶变_GBK</vt:lpstr>
      <vt:lpstr>Calibri</vt:lpstr>
      <vt:lpstr>方正小标宋_GBK</vt:lpstr>
      <vt:lpstr>方正大标宋_GBK</vt:lpstr>
      <vt:lpstr>汉仪雅酷黑 95W</vt:lpstr>
      <vt:lpstr>微软雅黑</vt:lpstr>
      <vt:lpstr>方正大标宋简体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2026-03-18T06:34:06Z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