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楷体" panose="02010609060101010101" pitchFamily="49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隶变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有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趣的折叠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6916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连一连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把立体图形和相对应的展开图连起来。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8707" y="1596847"/>
            <a:ext cx="9401365" cy="380858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74272" y="3184736"/>
            <a:ext cx="4764551" cy="13958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067070" y="3043938"/>
            <a:ext cx="5180447" cy="14918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509623" y="3074556"/>
            <a:ext cx="5214382" cy="166134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4067070" y="3074556"/>
            <a:ext cx="5188043" cy="16009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2964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右面的平面展开图中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窗户和烟囱分别在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哪个位置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011" y="2757679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烟囱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46719" y="2269678"/>
            <a:ext cx="4825245" cy="24575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79297" y="29262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7274" y="36733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7274" y="45000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2350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下面图形中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哪个能够折叠成正方体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能的在括号里打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5107" y="1682160"/>
            <a:ext cx="9730416" cy="318313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565535" y="4210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041981" y="4210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观察右面的图形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被乒乓球拍盖住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8783" y="861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31183" y="1682159"/>
            <a:ext cx="5154054" cy="2254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721" y="4469787"/>
            <a:ext cx="8609830" cy="11977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204</Words>
  <Application>Microsoft Office PowerPoint</Application>
  <PresentationFormat>宽屏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NEU-BZ</vt:lpstr>
      <vt:lpstr>Times New Roman</vt:lpstr>
      <vt:lpstr>方正小标宋_GBK</vt:lpstr>
      <vt:lpstr>微软雅黑</vt:lpstr>
      <vt:lpstr>楷体</vt:lpstr>
      <vt:lpstr>方正大标宋_GBK</vt:lpstr>
      <vt:lpstr>Wingdings</vt:lpstr>
      <vt:lpstr>宋体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