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7" r:id="rId10"/>
    <p:sldId id="518" r:id="rId11"/>
    <p:sldId id="519" r:id="rId12"/>
    <p:sldId id="511" r:id="rId13"/>
    <p:sldId id="427" r:id="rId14"/>
  </p:sldIdLst>
  <p:sldSz cx="12192000" cy="6858000"/>
  <p:notesSz cx="6858000" cy="9144000"/>
  <p:embeddedFontLst>
    <p:embeddedFont>
      <p:font typeface="方正大标宋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隶变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仿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5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6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邮票的张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数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1001375" cy="234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等边三角形的周长比正六边形的周长少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等边三角形和正六边形的周长各是多少厘米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写出等量关系。</a:t>
            </a:r>
            <a:endParaRPr lang="zh-CN" altLang="en-US" sz="3400" dirty="0"/>
          </a:p>
        </p:txBody>
      </p:sp>
      <p:pic>
        <p:nvPicPr>
          <p:cNvPr id="8" name="image3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63656" y="3027259"/>
            <a:ext cx="2075606" cy="20246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23381" y="3429000"/>
            <a:ext cx="7370929" cy="7907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正六边形周长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-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等边三角形周长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cm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61094"/>
            <a:ext cx="10658475" cy="718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列方程解答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1075" y="1641888"/>
            <a:ext cx="10744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设边长为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则等边三角形的周长为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正六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边</a:t>
            </a:r>
            <a:endParaRPr lang="en-US" altLang="zh-CN" sz="3400" b="1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形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的周长为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i="1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i="1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等边三角形的周长是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正六边形的周长是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9575" y="3514725"/>
            <a:ext cx="3048000" cy="150502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5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=6×4=24</a:t>
            </a:r>
          </a:p>
          <a:p>
            <a:pPr lvl="0">
              <a:lnSpc>
                <a:spcPct val="135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=3×4=12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</p:txBody>
      </p:sp>
      <p:pic>
        <p:nvPicPr>
          <p:cNvPr id="10" name="image3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16269" y="2827234"/>
            <a:ext cx="2075606" cy="20246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491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1999" y="1457326"/>
            <a:ext cx="10749915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小强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今年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妈妈今年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小强几岁时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妈妈的年龄是小强的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列方程解答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4449" y="2875192"/>
            <a:ext cx="9153525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设小强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岁时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妈妈的年龄是小强的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倍。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=34-8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岁时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妈妈的年龄是小强的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倍。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81383"/>
            <a:ext cx="110064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认真读题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莱莱家养了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只山羊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绵羊的只数是山羊的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,3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+3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 3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097" y="329426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绵羊的只数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2536" y="3309739"/>
            <a:ext cx="445928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山羊和绵羊的总只数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00349" y="4118501"/>
            <a:ext cx="44958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绵羊比山羊多的只数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85799" y="918244"/>
            <a:ext cx="1068705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千克芒果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千克释迦果的价钱是芒果的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千克芒果和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千克释迦果一共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芒果比释迦果便宜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96174" y="1903611"/>
            <a:ext cx="9236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6149" y="2627511"/>
            <a:ext cx="9236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4"/>
            <a:ext cx="6088860" cy="78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</a:t>
            </a:r>
            <a:r>
              <a:rPr lang="en-US" altLang="zh-CN" sz="3400" i="1" dirty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解方程。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62050" y="1646245"/>
            <a:ext cx="7508533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2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6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+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=7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2</a:t>
            </a:r>
          </a:p>
        </p:txBody>
      </p:sp>
      <p:sp>
        <p:nvSpPr>
          <p:cNvPr id="8" name="矩形 7"/>
          <p:cNvSpPr/>
          <p:nvPr/>
        </p:nvSpPr>
        <p:spPr>
          <a:xfrm>
            <a:off x="992985" y="2400833"/>
            <a:ext cx="40552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i="1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=7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2÷3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9300" y="1646245"/>
            <a:ext cx="4208238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9</a:t>
            </a:r>
            <a:r>
              <a:rPr lang="en-US" altLang="zh-CN" sz="3400" i="1" dirty="0" smtClean="0">
                <a:latin typeface="Times New Roman"/>
                <a:ea typeface="宋体"/>
              </a:rPr>
              <a:t>m</a:t>
            </a:r>
            <a:r>
              <a:rPr lang="en-US" altLang="zh-CN" sz="3400" dirty="0" smtClean="0">
                <a:latin typeface="Times New Roman"/>
                <a:ea typeface="宋体"/>
              </a:rPr>
              <a:t>-6</a:t>
            </a:r>
            <a:r>
              <a:rPr lang="en-US" altLang="zh-CN" sz="3400" i="1" dirty="0" smtClean="0">
                <a:latin typeface="Times New Roman"/>
                <a:ea typeface="宋体"/>
              </a:rPr>
              <a:t>m</a:t>
            </a:r>
            <a:r>
              <a:rPr lang="en-US" altLang="zh-CN" sz="3400" dirty="0" smtClean="0">
                <a:latin typeface="Times New Roman"/>
                <a:ea typeface="宋体"/>
              </a:rPr>
              <a:t>=48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6</a:t>
            </a:r>
          </a:p>
        </p:txBody>
      </p:sp>
      <p:sp>
        <p:nvSpPr>
          <p:cNvPr id="10" name="矩形 9"/>
          <p:cNvSpPr/>
          <p:nvPr/>
        </p:nvSpPr>
        <p:spPr>
          <a:xfrm>
            <a:off x="5829300" y="2397676"/>
            <a:ext cx="34861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=48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=48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6÷3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11591" y="1026596"/>
            <a:ext cx="2598788" cy="783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8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-0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=4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8</a:t>
            </a:r>
          </a:p>
        </p:txBody>
      </p:sp>
      <p:sp>
        <p:nvSpPr>
          <p:cNvPr id="8" name="矩形 7"/>
          <p:cNvSpPr/>
          <p:nvPr/>
        </p:nvSpPr>
        <p:spPr>
          <a:xfrm>
            <a:off x="1215389" y="1838858"/>
            <a:ext cx="468058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b="1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8÷1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10854690" cy="313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根据下列题中的信息写出等量关系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再列方程解决问题。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今年妈妈的年龄刚好是儿子的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儿子比妈妈小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今年儿子、妈妈各几岁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写出等量关系。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45517" y="4107346"/>
            <a:ext cx="5808000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儿子的年龄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×4=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妈妈的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年龄</a:t>
            </a:r>
            <a:endParaRPr lang="en-US" altLang="zh-CN" sz="3400" b="1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的年龄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-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儿子的年龄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918244"/>
            <a:ext cx="571500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列方程解答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7774" y="1683375"/>
            <a:ext cx="827722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设今年儿子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则妈妈的年龄为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岁。</a:t>
            </a:r>
            <a:endParaRPr lang="en-US" altLang="zh-CN" sz="3400" b="1" dirty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=27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endParaRPr lang="en-US" altLang="zh-CN" sz="3400" dirty="0">
              <a:solidFill>
                <a:srgbClr val="E72582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=27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=94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=4×9=36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今年儿子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99194"/>
            <a:ext cx="10807065" cy="234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一个篮球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比一个足球的价钱的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一个足球多少钱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写出等量关系。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90210" y="3467100"/>
            <a:ext cx="4281941" cy="7857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足球价钱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×2-6=128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844867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列方程解答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0637" y="1723365"/>
            <a:ext cx="72580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设一个足球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en-US" altLang="zh-CN" sz="3400" b="1" dirty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-6=128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i="1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=134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=67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一个足球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416</Words>
  <Application>Microsoft Office PowerPoint</Application>
  <PresentationFormat>自定义</PresentationFormat>
  <Paragraphs>89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方正大标宋_GBK</vt:lpstr>
      <vt:lpstr>方正小标宋_GBK</vt:lpstr>
      <vt:lpstr>方正大标宋简体</vt:lpstr>
      <vt:lpstr>Times New Roman</vt:lpstr>
      <vt:lpstr>方正黑体_GBK</vt:lpstr>
      <vt:lpstr>Calibri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2026-03-17T08:29:33Z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