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小标宋_GBK" panose="03000509000000000000" pitchFamily="65" charset="-122"/>
      <p:regular r:id="rId9"/>
    </p:embeddedFont>
    <p:embeddedFont>
      <p:font typeface="Cambria Math" panose="02040503050406030204" pitchFamily="18" charset="0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大标宋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大标宋简体" panose="02010600030101010101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TI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折 纸 </a:t>
            </a:r>
            <a:r>
              <a:rPr lang="zh-CN" altLang="zh-CN" sz="6000" smtClean="0">
                <a:latin typeface="方正大标宋_GBK" pitchFamily="65" charset="-122"/>
                <a:ea typeface="方正大标宋_GBK" pitchFamily="65" charset="-122"/>
              </a:rPr>
              <a:t>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69344" y="861095"/>
                <a:ext cx="11317856" cy="833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m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长的绳子平均分成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段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每段长多少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m?(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画一画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算一算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44" y="861095"/>
                <a:ext cx="11317856" cy="833305"/>
              </a:xfrm>
              <a:prstGeom prst="rect">
                <a:avLst/>
              </a:prstGeom>
              <a:blipFill rotWithShape="0">
                <a:blip r:embed="rId4"/>
                <a:stretch>
                  <a:fillRect l="-1508" t="-2190" r="-2746" b="-10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5716" y="2282069"/>
            <a:ext cx="4968671" cy="1577477"/>
          </a:xfrm>
          <a:prstGeom prst="rect">
            <a:avLst/>
          </a:prstGeom>
        </p:spPr>
      </p:pic>
      <p:pic>
        <p:nvPicPr>
          <p:cNvPr id="9" name="image17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85716" y="1859015"/>
            <a:ext cx="4779701" cy="200053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070622" y="4481416"/>
                <a:ext cx="2084225" cy="835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(m)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0622" y="4481416"/>
                <a:ext cx="2084225" cy="835485"/>
              </a:xfrm>
              <a:prstGeom prst="rect">
                <a:avLst/>
              </a:prstGeom>
              <a:blipFill rotWithShape="0">
                <a:blip r:embed="rId7"/>
                <a:stretch>
                  <a:fillRect t="-1460" r="-7310" b="-109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03849" y="861094"/>
                <a:ext cx="11214340" cy="8311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3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2. 3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张同样大的饼</a:t>
                </a: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3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3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3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张一份</a:t>
                </a: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可以分成几份</a:t>
                </a: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?(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画一画</a:t>
                </a: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算一算</a:t>
                </a: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3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849" y="861094"/>
                <a:ext cx="11214340" cy="831125"/>
              </a:xfrm>
              <a:prstGeom prst="rect">
                <a:avLst/>
              </a:prstGeom>
              <a:blipFill rotWithShape="0">
                <a:blip r:embed="rId4"/>
                <a:stretch>
                  <a:fillRect l="-1467" t="-1460" b="-80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4964" y="2023204"/>
            <a:ext cx="4107536" cy="1501270"/>
          </a:xfrm>
          <a:prstGeom prst="rect">
            <a:avLst/>
          </a:prstGeom>
        </p:spPr>
      </p:pic>
      <p:pic>
        <p:nvPicPr>
          <p:cNvPr id="8" name="image17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81487" y="2023204"/>
            <a:ext cx="5256653" cy="15012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124438" y="3837658"/>
                <a:ext cx="2214068" cy="8311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=6(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438" y="3837658"/>
                <a:ext cx="2214068" cy="831125"/>
              </a:xfrm>
              <a:prstGeom prst="rect">
                <a:avLst/>
              </a:prstGeom>
              <a:blipFill rotWithShape="0">
                <a:blip r:embed="rId7"/>
                <a:stretch>
                  <a:fillRect l="-7692" t="-2941" r="-7143" b="-10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635613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看图列方程解答。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007" y="1702173"/>
            <a:ext cx="5883150" cy="22709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4923" y="2239430"/>
            <a:ext cx="3025402" cy="3467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93154"/>
            <a:ext cx="6690940" cy="27510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9339" y="2368683"/>
            <a:ext cx="3162574" cy="3467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84108"/>
            <a:ext cx="10769265" cy="29196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13005" y="1559579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13789" y="1559578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50568" y="1559578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48992" y="2747539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24864" y="2747547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76807" y="2730294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181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122</Words>
  <Application>Microsoft Office PowerPoint</Application>
  <PresentationFormat>宽屏</PresentationFormat>
  <Paragraphs>30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方正小标宋_GBK</vt:lpstr>
      <vt:lpstr>宋体</vt:lpstr>
      <vt:lpstr>Cambria Math</vt:lpstr>
      <vt:lpstr>Calibri</vt:lpstr>
      <vt:lpstr>汉仪雅酷黑 95W</vt:lpstr>
      <vt:lpstr>方正大标宋_GBK</vt:lpstr>
      <vt:lpstr>Arial</vt:lpstr>
      <vt:lpstr>Times New Roman</vt:lpstr>
      <vt:lpstr>方正隶变_GBK</vt:lpstr>
      <vt:lpstr>微软雅黑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2026-03-20T02:32:29Z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