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500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隶变_GBK" panose="03000509000000000000" pitchFamily="65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小标宋_GBK" panose="03000509000000000000" pitchFamily="65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方正大标宋_GBK" panose="03000509000000000000" pitchFamily="65" charset="-122"/>
      <p:regular r:id="rId18"/>
    </p:embeddedFont>
    <p:embeddedFont>
      <p:font typeface="方正大标宋简体" panose="02010600030101010101" charset="-122"/>
      <p:regular r:id="rId19"/>
    </p:embeddedFont>
    <p:embeddedFont>
      <p:font typeface="Cambria Math" panose="02040503050406030204" pitchFamily="18" charset="0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练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习六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9003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解方程。</a:t>
            </a:r>
            <a:endParaRPr lang="zh-CN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4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-0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+12=30</a:t>
            </a:r>
            <a:endParaRPr lang="zh-CN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1135" y="2691072"/>
            <a:ext cx="3619814" cy="18899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0781" y="2426205"/>
            <a:ext cx="3398815" cy="27129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760386"/>
            <a:ext cx="454483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看图列方程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并解答。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19" y="1579604"/>
            <a:ext cx="5799323" cy="204233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1472" y="3694623"/>
            <a:ext cx="3568567" cy="25203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46407"/>
            <a:ext cx="6066046" cy="21642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1472" y="3394056"/>
            <a:ext cx="4423506" cy="25409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甲、乙两个工程队合挖一条长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567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米的水渠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同时从两端开工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甲队每天挖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乙队每天挖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多少天可以挖完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列方程解答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4091" y="3240428"/>
            <a:ext cx="6096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天可以挖完。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+28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=567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63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=567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:9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天可以挖完。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861095"/>
                <a:ext cx="11006455" cy="1897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杭州湾跨海大桥长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36 km,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比港珠澳大桥总长的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少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14 km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。港珠澳大桥总长多少千米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列方程解答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1095"/>
                <a:ext cx="11006455" cy="1897443"/>
              </a:xfrm>
              <a:prstGeom prst="rect">
                <a:avLst/>
              </a:prstGeom>
              <a:blipFill rotWithShape="0">
                <a:blip r:embed="rId4"/>
                <a:stretch>
                  <a:fillRect l="-1551" r="-5540" b="-99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115683" y="3009234"/>
                <a:ext cx="6096000" cy="277184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港珠澳大桥总长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km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-14=36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=50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=55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港珠澳大桥总长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55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千米。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83" y="3009234"/>
                <a:ext cx="6096000" cy="2771849"/>
              </a:xfrm>
              <a:prstGeom prst="rect">
                <a:avLst/>
              </a:prstGeom>
              <a:blipFill rotWithShape="0">
                <a:blip r:embed="rId5"/>
                <a:stretch>
                  <a:fillRect l="-2800" b="-3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04305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215</Words>
  <Application>Microsoft Office PowerPoint</Application>
  <PresentationFormat>宽屏</PresentationFormat>
  <Paragraphs>30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Calibri</vt:lpstr>
      <vt:lpstr>方正隶变_GBK</vt:lpstr>
      <vt:lpstr>Arial</vt:lpstr>
      <vt:lpstr>Times New Roman</vt:lpstr>
      <vt:lpstr>微软雅黑</vt:lpstr>
      <vt:lpstr>方正小标宋_GBK</vt:lpstr>
      <vt:lpstr>方正仿宋_GBK</vt:lpstr>
      <vt:lpstr>Wingdings</vt:lpstr>
      <vt:lpstr>方正大标宋_GBK</vt:lpstr>
      <vt:lpstr>方正大标宋简体</vt:lpstr>
      <vt:lpstr>宋体</vt:lpstr>
      <vt:lpstr>Cambria Math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2026-03-23T06:09:42Z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