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27" r:id="rId6"/>
  </p:sldIdLst>
  <p:sldSz cx="12192000" cy="6858000"/>
  <p:notesSz cx="6858000" cy="9144000"/>
  <p:embeddedFontLst>
    <p:embeddedFont>
      <p:font typeface="方正小标宋_GBK" panose="03000509000000000000" pitchFamily="65" charset="-122"/>
      <p:regular r:id="rId7"/>
    </p:embeddedFont>
    <p:embeddedFont>
      <p:font typeface="Cambria Math" panose="02040503050406030204" pitchFamily="18" charset="0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大标宋简体" panose="02010600030101010101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T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数除法（三）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79"/>
            <a:ext cx="65847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看图写等量关系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并列方程。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830129"/>
            <a:ext cx="105550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等量关系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CN" sz="34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0007" y="1829170"/>
            <a:ext cx="6219082" cy="17125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477710" y="38495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总本数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651489" y="3529058"/>
                <a:ext cx="548548" cy="1073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1489" y="3529058"/>
                <a:ext cx="548548" cy="107330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8547693" y="38301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借出本数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2342" y="4683069"/>
            <a:ext cx="1920406" cy="998307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246498" y="5806752"/>
            <a:ext cx="24117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12475" y="861094"/>
                <a:ext cx="11102197" cy="1561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一头蓝鲸的头部长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 m,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约占这头蓝鲸全长的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这头蓝鲸全长多少米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先画一画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再写等量关系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然后列方程解答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475" y="861094"/>
                <a:ext cx="11102197" cy="1561646"/>
              </a:xfrm>
              <a:prstGeom prst="rect">
                <a:avLst/>
              </a:prstGeom>
              <a:blipFill rotWithShape="0">
                <a:blip r:embed="rId4"/>
                <a:stretch>
                  <a:fillRect l="-1537" r="-1262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936798" y="2580790"/>
                <a:ext cx="4998510" cy="38914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全长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头部长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设这头蓝鲸全长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米。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=15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这头蓝鲸全长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米。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6798" y="2580790"/>
                <a:ext cx="4998510" cy="3891450"/>
              </a:xfrm>
              <a:prstGeom prst="rect">
                <a:avLst/>
              </a:prstGeom>
              <a:blipFill rotWithShape="0">
                <a:blip r:embed="rId5"/>
                <a:stretch>
                  <a:fillRect l="-3415" r="-122" b="-2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6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56865" y="2580790"/>
            <a:ext cx="3401263" cy="16383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1397" y="961278"/>
            <a:ext cx="22557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6617" y="1768788"/>
            <a:ext cx="9404152" cy="10716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221" y="2840487"/>
            <a:ext cx="2635185" cy="29942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9866" y="3032444"/>
            <a:ext cx="2881286" cy="31318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7056" y="2981397"/>
            <a:ext cx="2739746" cy="28533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141</Words>
  <Application>Microsoft Office PowerPoint</Application>
  <PresentationFormat>宽屏</PresentationFormat>
  <Paragraphs>28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方正小标宋_GBK</vt:lpstr>
      <vt:lpstr>宋体</vt:lpstr>
      <vt:lpstr>Cambria Math</vt:lpstr>
      <vt:lpstr>Calibri</vt:lpstr>
      <vt:lpstr>汉仪雅酷黑 95W</vt:lpstr>
      <vt:lpstr>方正大标宋_GBK</vt:lpstr>
      <vt:lpstr>Arial</vt:lpstr>
      <vt:lpstr>方正仿宋_GBK</vt:lpstr>
      <vt:lpstr>Times New Roman</vt:lpstr>
      <vt:lpstr>方正隶变_GBK</vt:lpstr>
      <vt:lpstr>微软雅黑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2026-03-20T01:20:35Z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