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楷体" panose="02010609060101010101" pitchFamily="49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邮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票的张数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7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835" y="2546750"/>
            <a:ext cx="3086367" cy="21337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851" y="2663027"/>
            <a:ext cx="4198984" cy="21185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265"/>
            <a:ext cx="10786517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一个书架有两层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上层放的书是下层的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上层的书比下层多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本。上、下层各有多少本书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086" y="3891263"/>
            <a:ext cx="1076289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设下层有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本书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那么上层有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本书。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=3×60=180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上层有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本书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下层有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本书。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619" y="2903742"/>
            <a:ext cx="10084279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的本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的本数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0117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4447" y="2739732"/>
            <a:ext cx="944962" cy="10440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20264" y="2739732"/>
            <a:ext cx="53732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en-US" sz="5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4799" y="30117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下层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757139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白兔和黑兔共有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其中白兔比黑兔多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白兔、黑兔各有多少只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463015"/>
            <a:ext cx="8083618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设黑兔有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则白兔有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+10=36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+10=13+10=23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白兔有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黑兔有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757139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爸爸身高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比儿子身高的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儿子身高多少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758" y="2421300"/>
            <a:ext cx="6096000" cy="21328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设儿子身高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-16=180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=196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=98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儿子身高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725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284</Words>
  <Application>Microsoft Office PowerPoint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楷体</vt:lpstr>
      <vt:lpstr>方正小标宋_GBK</vt:lpstr>
      <vt:lpstr>Times New Roman</vt:lpstr>
      <vt:lpstr>方正仿宋_GBK</vt:lpstr>
      <vt:lpstr>微软雅黑</vt:lpstr>
      <vt:lpstr>汉仪雅酷黑 95W</vt:lpstr>
      <vt:lpstr>方正大标宋简体</vt:lpstr>
      <vt:lpstr>方正大标宋_GBK</vt:lpstr>
      <vt:lpstr>Wingdings</vt:lpstr>
      <vt:lpstr>宋体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2026-03-23T03:06:48Z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