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小标宋_GBK" panose="03000509000000000000" pitchFamily="65" charset="-122"/>
      <p:regular r:id="rId13"/>
    </p:embeddedFont>
    <p:embeddedFont>
      <p:font typeface="方正仿宋_GBK" panose="03000509000000000000" pitchFamily="65" charset="-122"/>
      <p:regular r:id="rId14"/>
    </p:embeddedFont>
    <p:embeddedFont>
      <p:font typeface="微软雅黑" panose="020B0503020204020204" pitchFamily="34" charset="-122"/>
      <p:regular r:id="rId15"/>
      <p:bold r:id="rId16"/>
    </p:embeddedFont>
    <p:embeddedFont>
      <p:font typeface="方正大标宋_GBK" panose="03000509000000000000" pitchFamily="65" charset="-122"/>
      <p:regular r:id="rId17"/>
    </p:embeddedFont>
    <p:embeddedFont>
      <p:font typeface="方正大标宋简体" panose="02010600030101010101" charset="-122"/>
      <p:regular r:id="rId18"/>
    </p:embeddedFont>
    <p:embeddedFont>
      <p:font typeface="方正隶变_GBK" panose="03000509000000000000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总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复习 ③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1" y="946408"/>
            <a:ext cx="10705381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200000"/>
              </a:lnSpc>
              <a:spcAft>
                <a:spcPts val="0"/>
              </a:spcAft>
              <a:buAutoNum type="arabicPeriod"/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5.08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        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200000"/>
              </a:lnSpc>
              <a:spcAft>
                <a:spcPts val="0"/>
              </a:spcAft>
              <a:buAutoNum type="arabicPeriod"/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45000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     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4040 mL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    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	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1.65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       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18080" y="137438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5080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46430" y="238060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69506" y="341270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4.04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44069" y="4459199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1650 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1239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在括号里填上适当的单位。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一台立式空调的体积约是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一个粉笔盒的体积约是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一瓶矿泉水的容积约是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一个油桶的容积大约是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35597" y="1835889"/>
            <a:ext cx="670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91404" y="2561559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81474" y="3324326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56092" y="415190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61094"/>
            <a:ext cx="856603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求下面图形的体积与表面积。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:cm)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854368"/>
            <a:ext cx="3993226" cy="221761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70912" y="4071980"/>
            <a:ext cx="108143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体积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:10×5×6=50×6=300(cm</a:t>
            </a:r>
            <a:r>
              <a:rPr lang="en-US" altLang="zh-CN" sz="32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b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2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表面积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10×5×2+10×6×2+5×6×2=100+120+60=280(cm</a:t>
            </a:r>
            <a:r>
              <a:rPr lang="en-US" altLang="zh-CN" sz="3200" baseline="300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981" y="1039171"/>
            <a:ext cx="3078747" cy="204233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08271" y="3429000"/>
            <a:ext cx="6096000" cy="14854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体积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:8×8×8=64×8=512(cm</a:t>
            </a:r>
            <a:r>
              <a:rPr lang="en-US" altLang="zh-CN" sz="32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b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表面积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:8×8×6=64×6=384(cm</a:t>
            </a:r>
            <a:r>
              <a:rPr lang="en-US" altLang="zh-CN" sz="32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482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29649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下图是一个长方体纸箱的展开图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:dm)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。做这样一个纸箱至少需要硬纸板多少平方分米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9769" y="3608236"/>
            <a:ext cx="1041783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4×3×2+4×2×2+3×2×2=24+16+12=52(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平方分米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做这样一个纸箱至少需要硬纸板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52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平方分米。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8" name="image23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187375" y="1762345"/>
            <a:ext cx="2955381" cy="18458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8181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238</Words>
  <Application>Microsoft Office PowerPoint</Application>
  <PresentationFormat>宽屏</PresentationFormat>
  <Paragraphs>42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Calibri</vt:lpstr>
      <vt:lpstr>Arial</vt:lpstr>
      <vt:lpstr>Times New Roman</vt:lpstr>
      <vt:lpstr>方正小标宋_GBK</vt:lpstr>
      <vt:lpstr>方正仿宋_GBK</vt:lpstr>
      <vt:lpstr>微软雅黑</vt:lpstr>
      <vt:lpstr>方正大标宋_GBK</vt:lpstr>
      <vt:lpstr>Wingdings</vt:lpstr>
      <vt:lpstr>宋体</vt:lpstr>
      <vt:lpstr>方正大标宋简体</vt:lpstr>
      <vt:lpstr>汉仪雅酷黑 95W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2026-03-23T07:23:36Z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