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3" r:id="rId3"/>
    <p:sldId id="494" r:id="rId4"/>
    <p:sldId id="497" r:id="rId5"/>
    <p:sldId id="427" r:id="rId6"/>
  </p:sldIdLst>
  <p:sldSz cx="12192000" cy="6858000"/>
  <p:notesSz cx="6858000" cy="9144000"/>
  <p:embeddedFontLst>
    <p:embeddedFont>
      <p:font typeface="方正仿宋_GBK" panose="03000509000000000000" pitchFamily="65" charset="-122"/>
      <p:regular r:id="rId7"/>
    </p:embeddedFont>
    <p:embeddedFont>
      <p:font typeface="方正小标宋_GBK" panose="03000509000000000000" pitchFamily="65" charset="-122"/>
      <p:regular r:id="rId8"/>
    </p:embeddedFont>
    <p:embeddedFont>
      <p:font typeface="方正大标宋简体" panose="02010600030101010101" charset="-122"/>
      <p:regular r:id="rId9"/>
    </p:embeddedFont>
    <p:embeddedFont>
      <p:font typeface="方正隶变_GBK" panose="03000509000000000000" pitchFamily="65" charset="-122"/>
      <p:regular r:id="rId10"/>
    </p:embeddedFon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方正大标宋_GBK" panose="03000509000000000000" pitchFamily="65" charset="-122"/>
      <p:regular r:id="rId15"/>
    </p:embeddedFont>
    <p:embeddedFont>
      <p:font typeface="微软雅黑" panose="020B0503020204020204" pitchFamily="34" charset="-122"/>
      <p:regular r:id="rId16"/>
      <p:bold r:id="rId1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42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9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7.png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8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相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遇问题 ①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3464167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84693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1091591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解方程。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i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x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+7</a:t>
            </a:r>
            <a:r>
              <a:rPr lang="en-US" altLang="zh-CN" sz="3400" i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=24</a:t>
            </a:r>
            <a:r>
              <a:rPr lang="en-US" altLang="zh-CN" sz="3400" i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8271" y="2676302"/>
            <a:ext cx="3520745" cy="200423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7290" y="2630578"/>
            <a:ext cx="3406435" cy="204995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17470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奇思家到妙想家的路程是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960 m,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两人同时从家里出发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相向而行。奇思每分走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38 m,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妙想每分走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42 m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。出发后多少分两人相遇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先找出等量关系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再列出方程解决问题。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9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012467" y="2408351"/>
            <a:ext cx="5923616" cy="153134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38373" y="4008433"/>
            <a:ext cx="9863492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走的路程</a:t>
            </a:r>
            <a:r>
              <a:rPr lang="zh-CN" altLang="zh-CN" sz="3200" dirty="0">
                <a:solidFill>
                  <a:srgbClr val="A46AA6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solidFill>
                  <a:srgbClr val="A46AA6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走的路程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=960 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24815" y="4845141"/>
            <a:ext cx="60960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解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设出发后</a:t>
            </a:r>
            <a:r>
              <a:rPr lang="en-US" altLang="zh-CN" sz="32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分两人相遇。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38</a:t>
            </a:r>
            <a:r>
              <a:rPr lang="en-US" altLang="zh-CN" sz="32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+42</a:t>
            </a:r>
            <a:r>
              <a:rPr lang="en-US" altLang="zh-CN" sz="32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=960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en-US" altLang="zh-CN" sz="32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=960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=12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出发后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分两人相遇。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21048" y="3842698"/>
            <a:ext cx="990686" cy="967824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124815" y="4103391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奇思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425285" y="3842698"/>
            <a:ext cx="582211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5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endParaRPr lang="zh-CN" altLang="en-US" sz="5500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74453" y="4058523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妙想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505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355" y="861094"/>
            <a:ext cx="10800271" cy="19255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笑笑和妈妈一起编织中国结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笑笑每时能编织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个中国结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妈妈每时能编织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个。那么要编织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35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个中国结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一共需要多长时间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列方程解答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1012" y="3282541"/>
            <a:ext cx="6096000" cy="197592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解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设一共需要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时。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+4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=35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=35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=5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一共需要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时。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pic>
        <p:nvPicPr>
          <p:cNvPr id="8" name="image19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096000" y="2619381"/>
            <a:ext cx="4976142" cy="161923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4082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259</Words>
  <Application>Microsoft Office PowerPoint</Application>
  <PresentationFormat>宽屏</PresentationFormat>
  <Paragraphs>29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8" baseType="lpstr">
      <vt:lpstr>方正仿宋_GBK</vt:lpstr>
      <vt:lpstr>Arial</vt:lpstr>
      <vt:lpstr>Wingdings</vt:lpstr>
      <vt:lpstr>方正小标宋_GBK</vt:lpstr>
      <vt:lpstr>方正大标宋简体</vt:lpstr>
      <vt:lpstr>Times New Roman</vt:lpstr>
      <vt:lpstr>方正隶变_GBK</vt:lpstr>
      <vt:lpstr>汉仪雅酷黑 95W</vt:lpstr>
      <vt:lpstr>Calibri</vt:lpstr>
      <vt:lpstr>宋体</vt:lpstr>
      <vt:lpstr>方正大标宋_GBK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235</cp:revision>
  <dcterms:created xsi:type="dcterms:W3CDTF">2019-06-19T02:08:00Z</dcterms:created>
  <dcterms:modified xsi:type="dcterms:W3CDTF">2026-03-23T03:13:39Z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