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27" r:id="rId6"/>
  </p:sldIdLst>
  <p:sldSz cx="12192000" cy="6858000"/>
  <p:notesSz cx="6858000" cy="9144000"/>
  <p:embeddedFontLst>
    <p:embeddedFont>
      <p:font typeface="方正小标宋_GBK" panose="03000509000000000000" pitchFamily="65" charset="-122"/>
      <p:regular r:id="rId7"/>
    </p:embeddedFont>
    <p:embeddedFont>
      <p:font typeface="Cambria Math" panose="02040503050406030204" pitchFamily="18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数除法（三）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69" y="861094"/>
                <a:ext cx="10826151" cy="50793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根据信息写出等量关系。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梨的质量是香蕉的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一种钢笔的价格降低了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正好降低了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一本科技书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看了的页数占总页数的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9" y="861094"/>
                <a:ext cx="10826151" cy="5079339"/>
              </a:xfrm>
              <a:prstGeom prst="rect">
                <a:avLst/>
              </a:prstGeom>
              <a:blipFill rotWithShape="0">
                <a:blip r:embed="rId4"/>
                <a:stretch>
                  <a:fillRect l="-1577" t="-2281" b="-1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161135" y="225858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香蕉的质量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9097" y="372507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钢笔的价格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71698" y="379408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19156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总页数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71698" y="518012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看了的页数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36269" y="2258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梨的质量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1901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李叔叔养了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只鸡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是鸭的只数的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李叔叔养了多少只鸭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先写等量关系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再列方程解答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1901354"/>
              </a:xfrm>
              <a:prstGeom prst="rect">
                <a:avLst/>
              </a:prstGeom>
              <a:blipFill rotWithShape="0">
                <a:blip r:embed="rId4"/>
                <a:stretch>
                  <a:fillRect l="-1551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685026" y="2762449"/>
                <a:ext cx="6096000" cy="38895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鸭的只数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鸡的只数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设鸭有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只。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=45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李叔叔养了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只鸭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5026" y="2762449"/>
                <a:ext cx="6096000" cy="3889526"/>
              </a:xfrm>
              <a:prstGeom prst="rect">
                <a:avLst/>
              </a:prstGeom>
              <a:blipFill rotWithShape="0">
                <a:blip r:embed="rId5"/>
                <a:stretch>
                  <a:fillRect l="-2800" b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一件衣服打八折后是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这件衣服原价是多少元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先写等量关系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再列方程解答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2302784"/>
                <a:ext cx="6096000" cy="38914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原价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现价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设这件衣服原价是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=240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=240÷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=300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这件衣服原价是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300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302784"/>
                <a:ext cx="6096000" cy="3891450"/>
              </a:xfrm>
              <a:prstGeom prst="rect">
                <a:avLst/>
              </a:prstGeom>
              <a:blipFill rotWithShape="0">
                <a:blip r:embed="rId4"/>
                <a:stretch>
                  <a:fillRect l="-2800" b="-2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7192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195</Words>
  <Application>Microsoft Office PowerPoint</Application>
  <PresentationFormat>宽屏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2026-03-20T01:25:30Z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