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小标宋_GBK" panose="03000509000000000000" pitchFamily="65" charset="-122"/>
      <p:regular r:id="rId8"/>
    </p:embeddedFont>
    <p:embeddedFont>
      <p:font typeface="方正大标宋简体" panose="02010600030101010101" charset="-122"/>
      <p:regular r:id="rId9"/>
    </p:embeddedFont>
    <p:embeddedFont>
      <p:font typeface="方正仿宋_GBK" panose="03000509000000000000" pitchFamily="65" charset="-122"/>
      <p:regular r:id="rId10"/>
    </p:embeddedFont>
    <p:embeddedFont>
      <p:font typeface="方正隶变_GBK" panose="03000509000000000000" pitchFamily="65" charset="-122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方正大标宋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邮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票的张数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081239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解方程。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4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7075" y="2658268"/>
            <a:ext cx="3048264" cy="21718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0934" y="2582061"/>
            <a:ext cx="3345470" cy="23243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5714"/>
            <a:ext cx="6288901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看图列方程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并求出方程的解。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144" y="1829493"/>
            <a:ext cx="5723116" cy="223285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8534" y="1829493"/>
            <a:ext cx="3528366" cy="30025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250" y="861094"/>
            <a:ext cx="6081287" cy="17375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2572" y="2888492"/>
            <a:ext cx="3482642" cy="31168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925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兰兰买了一条裙子和一顶帽子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共用去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元。已知裙子的价钱是帽子的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裙子和帽子各多少元钱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先写等量关系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再列方程解决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9638" y="3859547"/>
            <a:ext cx="9417169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设一顶帽子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那么一条裙子的价钱是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=41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=41×2=82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裙子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帽子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41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9637" y="2910246"/>
            <a:ext cx="10672277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价钱</a:t>
            </a:r>
            <a:r>
              <a:rPr lang="zh-CN" altLang="zh-CN" sz="3400" dirty="0">
                <a:solidFill>
                  <a:srgbClr val="A46AA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价钱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=123(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6229" y="300212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一条裙子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2882" y="2773746"/>
            <a:ext cx="1005927" cy="102878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938018" y="298036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一顶帽子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4739" y="2806700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endParaRPr lang="zh-CN" altLang="en-US" sz="55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206</Words>
  <Application>Microsoft Office PowerPoint</Application>
  <PresentationFormat>宽屏</PresentationFormat>
  <Paragraphs>29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方正小标宋_GBK</vt:lpstr>
      <vt:lpstr>Arial</vt:lpstr>
      <vt:lpstr>Wingdings</vt:lpstr>
      <vt:lpstr>方正大标宋简体</vt:lpstr>
      <vt:lpstr>方正仿宋_GBK</vt:lpstr>
      <vt:lpstr>方正隶变_GBK</vt:lpstr>
      <vt:lpstr>Times New Roman</vt:lpstr>
      <vt:lpstr>汉仪雅酷黑 95W</vt:lpstr>
      <vt:lpstr>Calibri</vt:lpstr>
      <vt:lpstr>方正大标宋_GBK</vt:lpstr>
      <vt:lpstr>宋体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2026-03-23T02:59:21Z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