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427" r:id="rId6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小标宋_GBK" panose="03000509000000000000" pitchFamily="65" charset="-122"/>
      <p:regular r:id="rId11"/>
    </p:embeddedFont>
    <p:embeddedFont>
      <p:font typeface="方正仿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大标宋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隶变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复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式折线统计图①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1046"/>
            <a:ext cx="112609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下面是某地区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2021~2025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年年人均食品支出与其他支出统计图。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97400" y="1385865"/>
            <a:ext cx="6763783" cy="32199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4704946"/>
            <a:ext cx="1126097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      ),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年的两项支出相差最多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0483" y="481287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复式折线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0536" y="475857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年人均食品支出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6612" y="542155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年人均其他支出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2247" y="60543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9583" y="604331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2022" y="4966213"/>
            <a:ext cx="470941" cy="2060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750" y="5567962"/>
            <a:ext cx="577871" cy="2834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下面是明明和亮亮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次跳远成绩统计图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请根据统计图回答问题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80176" y="1682159"/>
            <a:ext cx="7631648" cy="47047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4083" y="4180013"/>
            <a:ext cx="1040920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明明和亮亮第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次跳远的成绩相差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次成绩相差最多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相差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明明的成绩从第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次后呈现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的变化趋势。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pic>
        <p:nvPicPr>
          <p:cNvPr id="8" name="image2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70307" y="841079"/>
            <a:ext cx="5698910" cy="35132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69217" y="435435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9485" y="51828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41775" y="514424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1612" y="59446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84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190</Words>
  <Application>Microsoft Office PowerPoint</Application>
  <PresentationFormat>宽屏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