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494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仿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习六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41079"/>
            <a:ext cx="108821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5+2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8568" y="2592474"/>
            <a:ext cx="2979678" cy="20880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3268" y="2559144"/>
            <a:ext cx="4023709" cy="28729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3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41079"/>
            <a:ext cx="10882187" cy="170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星期天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名同学参加清理花园和清理小广告的活动。清理花园的同学人数是清理小广告人数的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倍。清理花园和清理小广告的同学各有多少人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先找出等量关系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再列方程解决问题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988" y="2811691"/>
            <a:ext cx="106507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人数</a:t>
            </a:r>
            <a:r>
              <a:rPr lang="zh-CN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989" y="4056831"/>
            <a:ext cx="984274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设清理小广告有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则清理花园有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=2×15=30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清理花园有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清理小广告有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285" y="28728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清理花园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096" y="2692897"/>
            <a:ext cx="952583" cy="9754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31210" y="283736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清理小广告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9964" y="2650107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1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10763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地球表面的海洋面积大约是陆地面积的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比陆地面积大约多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亿平方千米。海洋面积和陆地面积大约各是多少亿平方千米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先找出等量关系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再列方程解决问题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370" y="2718516"/>
            <a:ext cx="107226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</a:t>
            </a:r>
            <a:r>
              <a:rPr lang="zh-CN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=2.1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亿平方千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343" y="3626346"/>
            <a:ext cx="11179834" cy="2556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设陆地面积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亿平方千米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则海洋面积为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亿平方千米。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5=3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海洋面积是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亿平方千米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陆地面积是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亿平方千米。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27185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73044" y="27581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陆地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9922" y="2553554"/>
            <a:ext cx="952583" cy="9754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777549" y="2503073"/>
            <a:ext cx="53732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en-US" sz="5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317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Calibri</vt:lpstr>
      <vt:lpstr>方正仿宋_GBK</vt:lpstr>
      <vt:lpstr>汉仪雅酷黑 95W</vt:lpstr>
      <vt:lpstr>Arial</vt:lpstr>
      <vt:lpstr>方正大标宋简体</vt:lpstr>
      <vt:lpstr>方正小标宋_GBK</vt:lpstr>
      <vt:lpstr>Times New Roman</vt:lpstr>
      <vt:lpstr>方正隶变_GBK</vt:lpstr>
      <vt:lpstr>微软雅黑</vt:lpstr>
      <vt:lpstr>方正大标宋_GBK</vt:lpstr>
      <vt:lpstr>Wingdings</vt:lpstr>
      <vt:lpstr>楷体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2026-03-23T06:03:56Z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