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494" r:id="rId5"/>
    <p:sldId id="497" r:id="rId6"/>
    <p:sldId id="427" r:id="rId7"/>
  </p:sldIdLst>
  <p:sldSz cx="12192000" cy="6858000"/>
  <p:notesSz cx="6858000" cy="9144000"/>
  <p:embeddedFontLst>
    <p:embeddedFont>
      <p:font typeface="方正大标宋简体" panose="02010600030101010101" charset="-122"/>
      <p:regular r:id="rId8"/>
    </p:embeddedFont>
    <p:embeddedFont>
      <p:font typeface="方正大标宋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仿宋_GBK" panose="03000509000000000000" pitchFamily="65" charset="-122"/>
      <p:regular r:id="rId14"/>
    </p:embeddedFont>
    <p:embeddedFont>
      <p:font typeface="Cambria Math" panose="02040503050406030204" pitchFamily="18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复习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67667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班小花园一共种了三种花。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692" y="3520515"/>
            <a:ext cx="10847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菊花的种植面积比桔梗的种植面积多占总面积的几分之几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456632"/>
            <a:ext cx="4837114" cy="192353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60154" y="4361595"/>
                <a:ext cx="10297065" cy="1491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菊花的种植面积比桔梗的种植面积多占总面积的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154" y="4361595"/>
                <a:ext cx="10297065" cy="1491306"/>
              </a:xfrm>
              <a:prstGeom prst="rect">
                <a:avLst/>
              </a:prstGeom>
              <a:blipFill rotWithShape="0">
                <a:blip r:embed="rId5"/>
                <a:stretch>
                  <a:fillRect l="-1480" b="-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4234" y="2994304"/>
            <a:ext cx="10847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一串红的种植面积占小花园总面积的几分之几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139" y="821065"/>
            <a:ext cx="4790217" cy="19048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522676" y="3727233"/>
                <a:ext cx="9130795" cy="1491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一串红的种植面积占小花园总面积的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676" y="3727233"/>
                <a:ext cx="9130795" cy="1491306"/>
              </a:xfrm>
              <a:prstGeom prst="rect">
                <a:avLst/>
              </a:prstGeom>
              <a:blipFill rotWithShape="0">
                <a:blip r:embed="rId5"/>
                <a:stretch>
                  <a:fillRect l="-1736" b="-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6869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1239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解下列方程。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2+3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=42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480" y="2618943"/>
            <a:ext cx="3251874" cy="19789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8834" y="2543103"/>
            <a:ext cx="3411095" cy="2540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0907287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花圃里有君子兰和仙人球共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仙人球的盆数是君子兰的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倍。君子兰和仙人球各有多少盆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09" y="2536165"/>
            <a:ext cx="10446589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设君子兰有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则仙人球有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盆。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=280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=280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=56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=4×56=224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君子兰有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仙人球有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盆。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236</Words>
  <Application>Microsoft Office PowerPoint</Application>
  <PresentationFormat>宽屏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方正大标宋简体</vt:lpstr>
      <vt:lpstr>宋体</vt:lpstr>
      <vt:lpstr>Arial</vt:lpstr>
      <vt:lpstr>Wingdings</vt:lpstr>
      <vt:lpstr>方正大标宋_GBK</vt:lpstr>
      <vt:lpstr>Times New Roman</vt:lpstr>
      <vt:lpstr>方正小标宋_GBK</vt:lpstr>
      <vt:lpstr>方正隶变_GBK</vt:lpstr>
      <vt:lpstr>微软雅黑</vt:lpstr>
      <vt:lpstr>方正仿宋_GBK</vt:lpstr>
      <vt:lpstr>Cambria Math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