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仿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简体" panose="02010600030101010101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相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遇问题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861095"/>
            <a:ext cx="1077439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8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-0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5=8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887" y="2475643"/>
            <a:ext cx="3749365" cy="22404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1698" y="2558524"/>
            <a:ext cx="4679085" cy="28729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76009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看图列方程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并求出方程的解。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695" y="1682159"/>
            <a:ext cx="6195597" cy="2248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2936" y="2118304"/>
            <a:ext cx="4008467" cy="29491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6309907" cy="24157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0305" y="3429000"/>
            <a:ext cx="2987299" cy="22252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90034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白兔妈妈采完蘑菇后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在距离家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的地方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以每分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的速度往家走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白兔爸爸以每分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的速度从家出来迎接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估计两只兔子在何处相遇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请在图中标出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45750" y="2535588"/>
            <a:ext cx="5374559" cy="1674101"/>
          </a:xfrm>
          <a:prstGeom prst="rect">
            <a:avLst/>
          </a:prstGeom>
        </p:spPr>
      </p:pic>
      <p:pic>
        <p:nvPicPr>
          <p:cNvPr id="9" name="image19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90774" y="2358087"/>
            <a:ext cx="7522771" cy="18516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8760" y="944197"/>
            <a:ext cx="5793574" cy="720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相遇时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白兔爸爸走了多远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2551" y="1873614"/>
            <a:ext cx="6096000" cy="19759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90÷(12+18)=90÷30=3(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3×18=54(m)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相遇时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白兔爸爸走了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54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210</Words>
  <Application>Microsoft Office PowerPoint</Application>
  <PresentationFormat>宽屏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Calibri</vt:lpstr>
      <vt:lpstr>Arial</vt:lpstr>
      <vt:lpstr>方正仿宋_GBK</vt:lpstr>
      <vt:lpstr>方正隶变_GBK</vt:lpstr>
      <vt:lpstr>Times New Roman</vt:lpstr>
      <vt:lpstr>微软雅黑</vt:lpstr>
      <vt:lpstr>方正大标宋简体</vt:lpstr>
      <vt:lpstr>方正小标宋_GBK</vt:lpstr>
      <vt:lpstr>Wingdings</vt:lpstr>
      <vt:lpstr>汉仪雅酷黑 95W</vt:lpstr>
      <vt:lpstr>宋体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2026-03-23T03:18:59Z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