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魏碑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楷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“象征性”长跑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109537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广东省陆地最东端位于潮州市饶平县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最西端位于湛江市廉江市。某学校组织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穿越广东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象征性长跑活动。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14650" y="1933192"/>
            <a:ext cx="5962650" cy="17532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4850" y="3916659"/>
            <a:ext cx="109347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计算出从饶平县到廉江市一共要跑多少千米。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240+216+288+252=996(km)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从饶平县到廉江市一共要跑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996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4195" y="2813719"/>
            <a:ext cx="1088326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班分成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以接力的方式从饶平县出发跑到廉江市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平均每个小组需要跑多少千米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65767" y="927769"/>
            <a:ext cx="5962650" cy="17532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1100" y="4489396"/>
            <a:ext cx="78295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996÷8=124.5(km)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平均每个小组需要跑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124.5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65767" y="927769"/>
            <a:ext cx="5962650" cy="1753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524" y="2828924"/>
            <a:ext cx="106356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如果每个小组有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平均每人跑多少千米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124.5÷10=12.45(km)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平均每人跑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12.45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49265" y="861094"/>
            <a:ext cx="5962650" cy="1753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150" y="861094"/>
            <a:ext cx="44323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如果你所在的班级用接力方式跑完上述全程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根据数据设计象征性长跑的方案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并填写下表。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490461"/>
              </p:ext>
            </p:extLst>
          </p:nvPr>
        </p:nvGraphicFramePr>
        <p:xfrm>
          <a:off x="850661" y="2980347"/>
          <a:ext cx="10490677" cy="3608733"/>
        </p:xfrm>
        <a:graphic>
          <a:graphicData uri="http://schemas.openxmlformats.org/drawingml/2006/table">
            <a:tbl>
              <a:tblPr firstRow="1" firstCol="1" bandRow="1"/>
              <a:tblGrid>
                <a:gridCol w="1178164"/>
                <a:gridCol w="2571750"/>
                <a:gridCol w="2628900"/>
                <a:gridCol w="2465674"/>
                <a:gridCol w="1646189"/>
              </a:tblGrid>
              <a:tr h="8818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路线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起点与终点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全班每天跑的路程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/km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人员安排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时间安排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</a:t>
                      </a: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站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</a:t>
                      </a: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站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</a:t>
                      </a: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站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站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080693" y="3972650"/>
            <a:ext cx="2372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铙平县</a:t>
            </a:r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汕尾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4484" y="40012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2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17519" y="400122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25015" y="398217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12299" y="4662200"/>
            <a:ext cx="1962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汕尾</a:t>
            </a:r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中山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2241" y="46717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2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17519" y="46622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25015" y="466220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5877" y="5285074"/>
            <a:ext cx="1962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中山</a:t>
            </a:r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阳江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10595" y="5322312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43.2</a:t>
            </a:r>
            <a:endParaRPr lang="zh-CN" altLang="en-US" sz="32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99798" y="532231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25015" y="529373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99743" y="5983287"/>
            <a:ext cx="2372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阳江</a:t>
            </a:r>
            <a:r>
              <a:rPr lang="en-US" altLang="zh-CN" sz="3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廉江市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49265" y="59832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endParaRPr lang="zh-CN" altLang="en-US" sz="32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18848" y="598328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组</a:t>
            </a:r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en-US" sz="32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330139" y="598328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2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272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方正魏碑_GBK</vt:lpstr>
      <vt:lpstr>Times New Roman</vt:lpstr>
      <vt:lpstr>方正隶变_GBK</vt:lpstr>
      <vt:lpstr>Calibri</vt:lpstr>
      <vt:lpstr>方正小标宋_GBK</vt:lpstr>
      <vt:lpstr>方正大标宋_GBK</vt:lpstr>
      <vt:lpstr>汉仪雅酷黑 95W</vt:lpstr>
      <vt:lpstr>微软雅黑</vt:lpstr>
      <vt:lpstr>方正大标宋简体</vt:lpstr>
      <vt:lpstr>方正楷体_GBK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2026-03-18T07:00:48Z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