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方正隶变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12.pn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2.png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除法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1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575" y="1504951"/>
            <a:ext cx="594598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076325" y="2269670"/>
                <a:ext cx="6711003" cy="10584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3400" i="1" dirty="0"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6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325" y="2269670"/>
                <a:ext cx="6711003" cy="1058431"/>
              </a:xfrm>
              <a:prstGeom prst="rect">
                <a:avLst/>
              </a:prstGeom>
              <a:blipFill rotWithShape="1">
                <a:blip r:embed="rId5"/>
                <a:stretch>
                  <a:fillRect b="-2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159988" y="3248025"/>
                <a:ext cx="2945287" cy="2989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÷6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9988" y="3248025"/>
                <a:ext cx="2945287" cy="2989216"/>
              </a:xfrm>
              <a:prstGeom prst="rect">
                <a:avLst/>
              </a:prstGeom>
              <a:blipFill rotWithShape="1">
                <a:blip r:embed="rId6"/>
                <a:stretch>
                  <a:fillRect l="-5590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857750" y="2222046"/>
                <a:ext cx="3295650" cy="10681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15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2222046"/>
                <a:ext cx="3295650" cy="1068113"/>
              </a:xfrm>
              <a:prstGeom prst="rect">
                <a:avLst/>
              </a:prstGeom>
              <a:blipFill rotWithShape="1">
                <a:blip r:embed="rId7"/>
                <a:stretch>
                  <a:fillRect l="-5176" b="-2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4667230" y="3267075"/>
                <a:ext cx="3048000" cy="30085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÷15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230" y="3267075"/>
                <a:ext cx="3048000" cy="3008581"/>
              </a:xfrm>
              <a:prstGeom prst="rect">
                <a:avLst/>
              </a:prstGeom>
              <a:blipFill rotWithShape="1">
                <a:blip r:embed="rId8"/>
                <a:stretch>
                  <a:fillRect l="-5600" b="-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8258175" y="2209800"/>
                <a:ext cx="3448050" cy="10577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i="1" dirty="0"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27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8175" y="2209800"/>
                <a:ext cx="3448050" cy="1057790"/>
              </a:xfrm>
              <a:prstGeom prst="rect">
                <a:avLst/>
              </a:prstGeom>
              <a:blipFill rotWithShape="1">
                <a:blip r:embed="rId9"/>
                <a:stretch>
                  <a:fillRect b="-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8382000" y="3248025"/>
                <a:ext cx="3048000" cy="298902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0" y="3248025"/>
                <a:ext cx="3048000" cy="2989023"/>
              </a:xfrm>
              <a:prstGeom prst="rect">
                <a:avLst/>
              </a:prstGeom>
              <a:blipFill rotWithShape="1">
                <a:blip r:embed="rId10"/>
                <a:stretch>
                  <a:fillRect l="-5400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225" y="861094"/>
            <a:ext cx="399981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看图列方程解答。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50" y="1685925"/>
            <a:ext cx="543716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2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60195" y="1760854"/>
            <a:ext cx="4219878" cy="130619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2044354" y="2924174"/>
                <a:ext cx="2954655" cy="36586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=60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=60÷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=60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=80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4354" y="2924174"/>
                <a:ext cx="2954655" cy="3658694"/>
              </a:xfrm>
              <a:prstGeom prst="rect">
                <a:avLst/>
              </a:prstGeom>
              <a:blipFill rotWithShape="1">
                <a:blip r:embed="rId5"/>
                <a:stretch>
                  <a:fillRect l="-5567" b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6315075" y="1684654"/>
            <a:ext cx="694421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1" name="image28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51344" y="1828183"/>
            <a:ext cx="4421505" cy="12377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7292163" y="2884980"/>
                <a:ext cx="2334293" cy="36909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=50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=50÷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=50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=80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2163" y="2884980"/>
                <a:ext cx="2334293" cy="3690947"/>
              </a:xfrm>
              <a:prstGeom prst="rect">
                <a:avLst/>
              </a:prstGeom>
              <a:blipFill rotWithShape="1">
                <a:blip r:embed="rId7"/>
                <a:stretch>
                  <a:fillRect l="-7050" b="-2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90550" y="861094"/>
                <a:ext cx="8553450" cy="55418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你知道红红跳了多少下吗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列方程解答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设红红跳了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下。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    </m:t>
                    </m:r>
                    <m:r>
                      <a:rPr lang="en-US" altLang="zh-CN" sz="3400" b="0" i="1" spc="-150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eqArr>
                          <m:eqArrPr>
                            <m:ctrlPr>
                              <a:rPr lang="en-US" altLang="zh-CN" sz="3400" i="1" smtClean="0">
                                <a:solidFill>
                                  <a:srgbClr val="E72582"/>
                                </a:solidFill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</m:ctrlPr>
                          </m:eqArrPr>
                          <m:e/>
                          <m:e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7</m:t>
                            </m:r>
                          </m:e>
                        </m:eqAr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=42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=42÷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=49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红红跳了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49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下。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0" y="861094"/>
                <a:ext cx="8553450" cy="5541838"/>
              </a:xfrm>
              <a:prstGeom prst="rect">
                <a:avLst/>
              </a:prstGeom>
              <a:blipFill rotWithShape="1">
                <a:blip r:embed="rId4"/>
                <a:stretch>
                  <a:fillRect l="-1996" b="-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21767" y="2443875"/>
            <a:ext cx="5470158" cy="1970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90549" y="861095"/>
                <a:ext cx="10921365" cy="2435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小文家参加了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“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一滴清水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一个地球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的节约用水活动。他家九月份的水费是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相当于八月份水费的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。小文家八月份的水费是多少元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3600" dirty="0">
                    <a:latin typeface="Times New Roman"/>
                    <a:ea typeface="宋体"/>
                  </a:rPr>
                  <a:t>(1)</a:t>
                </a:r>
                <a:r>
                  <a:rPr lang="zh-CN" altLang="zh-CN" sz="3600" dirty="0">
                    <a:latin typeface="Times New Roman"/>
                    <a:ea typeface="宋体"/>
                    <a:cs typeface="Times New Roman"/>
                  </a:rPr>
                  <a:t>画图分析并写出等量关系。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49" y="861095"/>
                <a:ext cx="10921365" cy="2435282"/>
              </a:xfrm>
              <a:prstGeom prst="rect">
                <a:avLst/>
              </a:prstGeom>
              <a:blipFill rotWithShape="1">
                <a:blip r:embed="rId4"/>
                <a:stretch>
                  <a:fillRect l="-1731" t="-4500" r="-1005" b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83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6865" y="3429000"/>
            <a:ext cx="5640240" cy="27138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077600" y="4919823"/>
                <a:ext cx="5410455" cy="834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八月份水费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九月份水费</a:t>
                </a:r>
                <a:endParaRPr lang="zh-CN" altLang="en-US" sz="3400" b="1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600" y="4919823"/>
                <a:ext cx="5410455" cy="834844"/>
              </a:xfrm>
              <a:prstGeom prst="rect">
                <a:avLst/>
              </a:prstGeom>
              <a:blipFill rotWithShape="1">
                <a:blip r:embed="rId7"/>
                <a:stretch>
                  <a:fillRect l="-3153" t="-1460" r="-2815" b="-1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列方程解决问题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285875" y="1638936"/>
                <a:ext cx="7753350" cy="46743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设小文家八月份的水费是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en-US" altLang="zh-CN" sz="3400" b="1" dirty="0">
                  <a:solidFill>
                    <a:srgbClr val="E72582"/>
                  </a:solidFill>
                  <a:latin typeface="Times New Roman"/>
                  <a:ea typeface="方正仿宋_GBK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  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=24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 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=24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i="1" dirty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 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=36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小文家八月份的水费是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36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5875" y="1638936"/>
                <a:ext cx="7753350" cy="4674357"/>
              </a:xfrm>
              <a:prstGeom prst="rect">
                <a:avLst/>
              </a:prstGeom>
              <a:blipFill rotWithShape="1">
                <a:blip r:embed="rId4"/>
                <a:stretch>
                  <a:fillRect l="-2201" b="-1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14375" y="1524000"/>
                <a:ext cx="10797540" cy="50311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小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新看一本书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天共看了全书的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第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天他从第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133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页开始看起。这本书共有多少页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133-1)÷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=132÷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=330(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页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这本书共有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330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页。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5" y="1524000"/>
                <a:ext cx="10797540" cy="5031186"/>
              </a:xfrm>
              <a:prstGeom prst="rect">
                <a:avLst/>
              </a:prstGeom>
              <a:blipFill rotWithShape="1">
                <a:blip r:embed="rId5"/>
                <a:stretch>
                  <a:fillRect l="-1525" r="-1637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337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方正仿宋_GBK</vt:lpstr>
      <vt:lpstr>Cambria Math</vt:lpstr>
      <vt:lpstr>Times New Roman</vt:lpstr>
      <vt:lpstr>方正隶变_GBK</vt:lpstr>
      <vt:lpstr>Calibri</vt:lpstr>
      <vt:lpstr>方正小标宋_GBK</vt:lpstr>
      <vt:lpstr>方正大标宋_GBK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2026-03-18T06:43:21Z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