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小标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大标宋简体" panose="02010600030101010101" charset="-122"/>
      <p:regular r:id="rId16"/>
    </p:embeddedFont>
    <p:embeddedFont>
      <p:font typeface="方正隶变_GBK" panose="03000509000000000000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习七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77789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五年级参加植树活动。五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共植树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棵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共植树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棵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共植树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棵。五年级这三个班平均每班植树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棵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89341" y="3319632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1191"/>
            <a:ext cx="96680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下面是文峰小学参加课外兴趣小组人数统计表。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16" y="1469380"/>
            <a:ext cx="10061935" cy="21812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7016" y="3731054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根据统计表完成统计图。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7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87096" y="3649584"/>
            <a:ext cx="5591855" cy="2880381"/>
          </a:xfrm>
          <a:prstGeom prst="rect">
            <a:avLst/>
          </a:prstGeom>
        </p:spPr>
      </p:pic>
      <p:pic>
        <p:nvPicPr>
          <p:cNvPr id="10" name="image22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315738" y="3686948"/>
            <a:ext cx="5185579" cy="29381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670875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年某地新华书店第一季度售书情况统计表。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把表格填完整。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95" y="2593732"/>
            <a:ext cx="10264705" cy="2464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00540" y="38260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2500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92358" y="43648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50" y="861095"/>
            <a:ext cx="103344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根据上面的数据制成复式折线统计图。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9986" y="1573564"/>
            <a:ext cx="8363170" cy="3916384"/>
          </a:xfrm>
          <a:prstGeom prst="rect">
            <a:avLst/>
          </a:prstGeom>
        </p:spPr>
      </p:pic>
      <p:pic>
        <p:nvPicPr>
          <p:cNvPr id="9" name="image22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5" y="1573564"/>
            <a:ext cx="8482683" cy="43031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244</Words>
  <Application>Microsoft Office PowerPoint</Application>
  <PresentationFormat>宽屏</PresentationFormat>
  <Paragraphs>26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Wingdings</vt:lpstr>
      <vt:lpstr>方正大标宋_GBK</vt:lpstr>
      <vt:lpstr>Times New Roman</vt:lpstr>
      <vt:lpstr>Calibri</vt:lpstr>
      <vt:lpstr>方正小标宋_GBK</vt:lpstr>
      <vt:lpstr>宋体</vt:lpstr>
      <vt:lpstr>微软雅黑</vt:lpstr>
      <vt:lpstr>汉仪雅酷黑 95W</vt:lpstr>
      <vt:lpstr>方正大标宋简体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2026-03-23T06:59:47Z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