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Cambria Math" panose="02040503050406030204" pitchFamily="18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习五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61894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566" y="1702173"/>
            <a:ext cx="9497683" cy="9436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62" y="2719398"/>
            <a:ext cx="2095682" cy="28958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6585" y="2784737"/>
            <a:ext cx="2240474" cy="30025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6242" y="2711777"/>
            <a:ext cx="2209992" cy="29034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04835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785" y="1702173"/>
            <a:ext cx="9360574" cy="992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29" y="2499351"/>
            <a:ext cx="2789056" cy="24438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1775" y="2694573"/>
            <a:ext cx="2649873" cy="15271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4047" y="2690260"/>
            <a:ext cx="2900439" cy="2953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4067" y="822023"/>
            <a:ext cx="1109784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一件上衣打八折后是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这件上衣原价是多少元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先写出等量关系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再列方程解答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2233774"/>
                <a:ext cx="6096000" cy="38914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原价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现价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设这件上衣原价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=150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这件上衣原价是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233774"/>
                <a:ext cx="6096000" cy="3891450"/>
              </a:xfrm>
              <a:prstGeom prst="rect">
                <a:avLst/>
              </a:prstGeom>
              <a:blipFill rotWithShape="0">
                <a:blip r:embed="rId4"/>
                <a:stretch>
                  <a:fillRect l="-2800" b="-2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69" y="861094"/>
                <a:ext cx="10933946" cy="156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一次马拉松比赛中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一名运动员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时跑了全程的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照这样计算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这名运动员跑完全程需要多长时间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9" y="861094"/>
                <a:ext cx="10933946" cy="1560877"/>
              </a:xfrm>
              <a:prstGeom prst="rect">
                <a:avLst/>
              </a:prstGeom>
              <a:blipFill rotWithShape="0">
                <a:blip r:embed="rId4"/>
                <a:stretch>
                  <a:fillRect l="-1562" r="-279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78516" y="2345951"/>
                <a:ext cx="8952080" cy="4212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方法一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设跑完全程需要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方法二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这名运动员跑完全程需要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516" y="2345951"/>
                <a:ext cx="8952080" cy="4212885"/>
              </a:xfrm>
              <a:prstGeom prst="rect">
                <a:avLst/>
              </a:prstGeom>
              <a:blipFill rotWithShape="0">
                <a:blip r:embed="rId5"/>
                <a:stretch>
                  <a:fillRect l="-1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1446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175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2026-03-20T02:42:07Z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