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494" r:id="rId5"/>
    <p:sldId id="497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小标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平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均数的再认识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238957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求平均数的方法是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)÷(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0684" y="123895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总数量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9941" y="123895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总份数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下面是甲、乙两组同学参加数学竞赛的数学成绩统计表。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28" y="1496661"/>
            <a:ext cx="4865291" cy="17209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1669" y="1496661"/>
            <a:ext cx="4221458" cy="181588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9046" y="3429000"/>
            <a:ext cx="1034903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甲组的平均分是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乙组的平均分是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组获胜。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0469" y="36125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4247" y="36252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2466" y="4451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46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10849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诗歌朗诵会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名评委老师为奇思和妙想打分的情况如下。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398768"/>
              </p:ext>
            </p:extLst>
          </p:nvPr>
        </p:nvGraphicFramePr>
        <p:xfrm>
          <a:off x="810881" y="1982619"/>
          <a:ext cx="9929004" cy="1790520"/>
        </p:xfrm>
        <a:graphic>
          <a:graphicData uri="http://schemas.openxmlformats.org/drawingml/2006/table">
            <a:tbl>
              <a:tblPr firstRow="1" firstCol="1" bandRow="1"/>
              <a:tblGrid>
                <a:gridCol w="1654834"/>
                <a:gridCol w="1654834"/>
                <a:gridCol w="1654834"/>
                <a:gridCol w="1654834"/>
                <a:gridCol w="1654834"/>
                <a:gridCol w="1654834"/>
              </a:tblGrid>
              <a:tr h="5880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奇思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妙想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9.6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8867" y="3936529"/>
            <a:ext cx="10064151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计算出奇思和妙想的平均得分分别是多少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641" y="4606392"/>
            <a:ext cx="10624868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奇思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:(9.2+8.7+9.4+9.0+7.5)÷5=43.8÷5=8.76(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:(8.5+9.2+9.0+9.6+8.2)÷5=44.5÷5=8.9(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奇思的平均得分是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8.76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妙想的平均得分是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0569" y="2802039"/>
            <a:ext cx="1084690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按照评比规定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每位选手的得分要去掉一个最高分和一个最低分。这时奇思和妙想的平均得分各是多少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159819"/>
            <a:ext cx="1093829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奇思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:(9.2+8.7+9.0)÷3=26.9÷3≈8.97(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:(8.5+9.2+9.0)÷3=26.7÷3=8.9(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这时奇思的平均得分是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8.97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妙想的平均得分是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601324"/>
              </p:ext>
            </p:extLst>
          </p:nvPr>
        </p:nvGraphicFramePr>
        <p:xfrm>
          <a:off x="854013" y="1085472"/>
          <a:ext cx="9929004" cy="1790520"/>
        </p:xfrm>
        <a:graphic>
          <a:graphicData uri="http://schemas.openxmlformats.org/drawingml/2006/table">
            <a:tbl>
              <a:tblPr firstRow="1" firstCol="1" bandRow="1"/>
              <a:tblGrid>
                <a:gridCol w="1654834"/>
                <a:gridCol w="1654834"/>
                <a:gridCol w="1654834"/>
                <a:gridCol w="1654834"/>
                <a:gridCol w="1654834"/>
                <a:gridCol w="1654834"/>
              </a:tblGrid>
              <a:tr h="5880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评委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奇思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妙想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9.6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408</Words>
  <Application>Microsoft Office PowerPoint</Application>
  <PresentationFormat>宽屏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Calibri</vt:lpstr>
      <vt:lpstr>Arial</vt:lpstr>
      <vt:lpstr>Times New Roman</vt:lpstr>
      <vt:lpstr>方正小标宋_GBK</vt:lpstr>
      <vt:lpstr>方正仿宋_GBK</vt:lpstr>
      <vt:lpstr>微软雅黑</vt:lpstr>
      <vt:lpstr>方正大标宋_GBK</vt:lpstr>
      <vt:lpstr>Wingdings</vt:lpstr>
      <vt:lpstr>宋体</vt:lpstr>
      <vt:lpstr>方正楷体_GBK</vt:lpstr>
      <vt:lpstr>方正大标宋简体</vt:lpstr>
      <vt:lpstr>汉仪雅酷黑 95W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2026-03-23T06:52:45Z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