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隶变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小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确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定位置（二）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946407"/>
            <a:ext cx="1099005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笑笑家与图书馆、美术馆的位置关系如图。以笑笑家为观测中心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67815" y="2170493"/>
            <a:ext cx="5620387" cy="43224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73136" y="861094"/>
            <a:ext cx="5014823" cy="38567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483" y="946407"/>
            <a:ext cx="5992482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用数对表示图书馆的位置是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如果从笑笑家去图书馆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如果从笑笑家去美术馆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7197" y="15768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3511" y="157683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192" y="29262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6227" y="29089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44262" y="28884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3630" y="350403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4262" y="41022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7197" y="47436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13398" y="47828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9529" y="537411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0584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以学校为观测点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根据要求量一量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56741" y="1456632"/>
            <a:ext cx="4104812" cy="28737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1011" y="1706239"/>
            <a:ext cx="689250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体育场的位置是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距离学校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010" y="3883612"/>
            <a:ext cx="10133163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老师家的位置是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距离学校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文文家的位置是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距离学校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0050" y="1746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23864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14279" y="23623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9608" y="303429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5510" y="39317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9529" y="45699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4620" y="45699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5401" y="454732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71856" y="5209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13174" y="5209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88673" y="5209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5901" y="582514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199</Words>
  <Application>Microsoft Office PowerPoint</Application>
  <PresentationFormat>宽屏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方正大标宋_GBK</vt:lpstr>
      <vt:lpstr>Calibri</vt:lpstr>
      <vt:lpstr>汉仪雅酷黑 95W</vt:lpstr>
      <vt:lpstr>Arial</vt:lpstr>
      <vt:lpstr>方正隶变_GBK</vt:lpstr>
      <vt:lpstr>方正仿宋_GBK</vt:lpstr>
      <vt:lpstr>Times New Roman</vt:lpstr>
      <vt:lpstr>微软雅黑</vt:lpstr>
      <vt:lpstr>方正小标宋_GBK</vt:lpstr>
      <vt:lpstr>Wingdings</vt:lpstr>
      <vt:lpstr>方正大标宋简体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2026-03-23T02:51:36Z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