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500" r:id="rId6"/>
    <p:sldId id="427" r:id="rId7"/>
  </p:sldIdLst>
  <p:sldSz cx="12192000" cy="6858000"/>
  <p:notesSz cx="6858000" cy="9144000"/>
  <p:embeddedFontLst>
    <p:embeddedFont>
      <p:font typeface="方正小标宋_GBK" panose="03000509000000000000" pitchFamily="65" charset="-122"/>
      <p:regular r:id="rId8"/>
    </p:embeddedFont>
    <p:embeddedFont>
      <p:font typeface="Cambria Math" panose="02040503050406030204" pitchFamily="18" charset="0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大标宋_GBK" panose="03000509000000000000" pitchFamily="65" charset="-122"/>
      <p:regular r:id="rId14"/>
    </p:embeddedFont>
    <p:embeddedFont>
      <p:font typeface="方正仿宋_GBK" panose="03000509000000000000" pitchFamily="65" charset="-122"/>
      <p:regular r:id="rId15"/>
    </p:embeddedFont>
    <p:embeddedFont>
      <p:font typeface="方正隶变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方正大标宋简体" panose="02010600030101010101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分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数除法（二） 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946408"/>
            <a:ext cx="1052422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除以一个不为零的数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这个数的倒数。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49892" y="116185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551" y="2524906"/>
            <a:ext cx="10280271" cy="121930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460" y="3613320"/>
            <a:ext cx="1872849" cy="27513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19567" y="3652448"/>
            <a:ext cx="1694968" cy="280402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15519" y="3613320"/>
            <a:ext cx="1769928" cy="26711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7917" y="946407"/>
            <a:ext cx="9792506" cy="12430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831" y="2148729"/>
            <a:ext cx="1836579" cy="256054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90344" y="2189441"/>
            <a:ext cx="1896720" cy="29083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59824" y="2294768"/>
            <a:ext cx="2050599" cy="28229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60" y="946407"/>
                <a:ext cx="11209212" cy="1895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将一根长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 m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的绳子截成长度相等的若干段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每段长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m,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可以截成几段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60" y="946407"/>
                <a:ext cx="11209212" cy="1895775"/>
              </a:xfrm>
              <a:prstGeom prst="rect">
                <a:avLst/>
              </a:prstGeom>
              <a:blipFill rotWithShape="0">
                <a:blip r:embed="rId4"/>
                <a:stretch>
                  <a:fillRect l="-1523" r="-326" b="-10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063925" y="2947509"/>
                <a:ext cx="6096000" cy="198535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=4×4=16(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段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可以截成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段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3925" y="2947509"/>
                <a:ext cx="6096000" cy="1985352"/>
              </a:xfrm>
              <a:prstGeom prst="rect">
                <a:avLst/>
              </a:prstGeom>
              <a:blipFill rotWithShape="0">
                <a:blip r:embed="rId5"/>
                <a:stretch>
                  <a:fillRect l="-2800" b="-58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60" y="861094"/>
                <a:ext cx="11209212" cy="11133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升饮料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升装一杯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可以装几杯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60" y="861094"/>
                <a:ext cx="11209212" cy="1113318"/>
              </a:xfrm>
              <a:prstGeom prst="rect">
                <a:avLst/>
              </a:prstGeom>
              <a:blipFill rotWithShape="0">
                <a:blip r:embed="rId4"/>
                <a:stretch>
                  <a:fillRect l="-1523" b="-76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245079" y="2330018"/>
                <a:ext cx="6096000" cy="190456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=6×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=9(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杯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可以装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9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杯。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5079" y="2330018"/>
                <a:ext cx="6096000" cy="1904560"/>
              </a:xfrm>
              <a:prstGeom prst="rect">
                <a:avLst/>
              </a:prstGeom>
              <a:blipFill rotWithShape="0">
                <a:blip r:embed="rId5"/>
                <a:stretch>
                  <a:fillRect l="-2800" b="-105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799210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143</Words>
  <Application>Microsoft Office PowerPoint</Application>
  <PresentationFormat>宽屏</PresentationFormat>
  <Paragraphs>26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方正小标宋_GBK</vt:lpstr>
      <vt:lpstr>宋体</vt:lpstr>
      <vt:lpstr>Cambria Math</vt:lpstr>
      <vt:lpstr>Calibri</vt:lpstr>
      <vt:lpstr>汉仪雅酷黑 95W</vt:lpstr>
      <vt:lpstr>方正大标宋_GBK</vt:lpstr>
      <vt:lpstr>Arial</vt:lpstr>
      <vt:lpstr>方正仿宋_GBK</vt:lpstr>
      <vt:lpstr>Times New Roman</vt:lpstr>
      <vt:lpstr>方正隶变_GBK</vt:lpstr>
      <vt:lpstr>微软雅黑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2026-03-20T01:06:34Z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