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1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Cambria Math" pitchFamily="18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大标宋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方正仿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9.png"/><Relationship Id="rId5" Type="http://schemas.openxmlformats.org/officeDocument/2006/relationships/image" Target="../media/image18.tif"/><Relationship Id="rId4" Type="http://schemas.openxmlformats.org/officeDocument/2006/relationships/image" Target="../media/image1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2.png"/><Relationship Id="rId4" Type="http://schemas.openxmlformats.org/officeDocument/2006/relationships/image" Target="../media/image2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27.png"/><Relationship Id="rId5" Type="http://schemas.openxmlformats.org/officeDocument/2006/relationships/image" Target="../media/image26.TIF"/><Relationship Id="rId4" Type="http://schemas.openxmlformats.org/officeDocument/2006/relationships/image" Target="../media/image2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除法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 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495658"/>
            <a:ext cx="857684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有一根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长的木条。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47700" y="2977717"/>
                <a:ext cx="9906000" cy="1200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截成长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 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的小段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可以截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段。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700" y="2977717"/>
                <a:ext cx="9906000" cy="1200521"/>
              </a:xfrm>
              <a:prstGeom prst="rect">
                <a:avLst/>
              </a:prstGeom>
              <a:blipFill rotWithShape="1">
                <a:blip r:embed="rId5"/>
                <a:stretch>
                  <a:fillRect l="-1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21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22521" y="4359213"/>
            <a:ext cx="4468654" cy="1852646"/>
          </a:xfrm>
          <a:prstGeom prst="rect">
            <a:avLst/>
          </a:prstGeom>
        </p:spPr>
      </p:pic>
      <p:pic>
        <p:nvPicPr>
          <p:cNvPr id="11" name="image25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122521" y="4359213"/>
            <a:ext cx="4468654" cy="18526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96000" y="4725869"/>
            <a:ext cx="508985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781799" y="4524912"/>
                <a:ext cx="3667125" cy="8311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=3×2=6(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段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)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799" y="4524912"/>
                <a:ext cx="3667125" cy="831125"/>
              </a:xfrm>
              <a:prstGeom prst="rect">
                <a:avLst/>
              </a:prstGeom>
              <a:blipFill rotWithShape="1">
                <a:blip r:embed="rId8"/>
                <a:stretch>
                  <a:fillRect l="-4485" t="-2190" b="-10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6580462" y="34151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90550" y="861094"/>
                <a:ext cx="8791575" cy="12070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截成长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 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的小段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可以截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段。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0" y="861094"/>
                <a:ext cx="8791575" cy="1207062"/>
              </a:xfrm>
              <a:prstGeom prst="rect">
                <a:avLst/>
              </a:prstGeom>
              <a:blipFill rotWithShape="1">
                <a:blip r:embed="rId4"/>
                <a:stretch>
                  <a:fillRect l="-1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2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15598" y="2482636"/>
            <a:ext cx="4316413" cy="1497341"/>
          </a:xfrm>
          <a:prstGeom prst="rect">
            <a:avLst/>
          </a:prstGeom>
        </p:spPr>
      </p:pic>
      <p:pic>
        <p:nvPicPr>
          <p:cNvPr id="10" name="image25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15597" y="2482636"/>
            <a:ext cx="4316413" cy="14973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4738" y="12559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92024" y="2482636"/>
            <a:ext cx="432682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effectLst/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781800" y="2276566"/>
                <a:ext cx="3629026" cy="8422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=5(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段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2276566"/>
                <a:ext cx="3629026" cy="842282"/>
              </a:xfrm>
              <a:prstGeom prst="rect">
                <a:avLst/>
              </a:prstGeom>
              <a:blipFill rotWithShape="1">
                <a:blip r:embed="rId7"/>
                <a:stretch>
                  <a:fillRect l="-4706" t="-719" b="-10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699" y="861094"/>
                <a:ext cx="10864215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计算下面各题。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6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861094"/>
                <a:ext cx="10864215" cy="1991892"/>
              </a:xfrm>
              <a:prstGeom prst="rect">
                <a:avLst/>
              </a:prstGeom>
              <a:blipFill rotWithShape="1">
                <a:blip r:embed="rId4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79" y="3035003"/>
            <a:ext cx="2028324" cy="2250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978" y="2942263"/>
            <a:ext cx="2167250" cy="302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793" y="2956748"/>
            <a:ext cx="2146411" cy="2924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746716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一壶水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分别可以倒几杯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列式计算。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1060" y="1871871"/>
            <a:ext cx="69442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2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2130424"/>
            <a:ext cx="2847379" cy="177250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91350" y="1838325"/>
            <a:ext cx="77943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0" name="image2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70786" y="2053063"/>
            <a:ext cx="3095926" cy="192722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142772" y="3738679"/>
                <a:ext cx="2524478" cy="27701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3×2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6(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772" y="3738679"/>
                <a:ext cx="2524478" cy="2770182"/>
              </a:xfrm>
              <a:prstGeom prst="rect">
                <a:avLst/>
              </a:prstGeom>
              <a:blipFill rotWithShape="1">
                <a:blip r:embed="rId6"/>
                <a:stretch>
                  <a:fillRect l="-6763" b="-3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8247482" y="3760052"/>
                <a:ext cx="1375698" cy="2774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3×3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9(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7482" y="3760052"/>
                <a:ext cx="1375698" cy="2774157"/>
              </a:xfrm>
              <a:prstGeom prst="rect">
                <a:avLst/>
              </a:prstGeom>
              <a:blipFill rotWithShape="1">
                <a:blip r:embed="rId7"/>
                <a:stretch>
                  <a:fillRect l="-12389" r="-12832" b="-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933450"/>
            <a:ext cx="567528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(3)</a:t>
            </a:r>
            <a:endParaRPr lang="zh-CN" altLang="en-US" sz="3400" dirty="0"/>
          </a:p>
        </p:txBody>
      </p:sp>
      <p:pic>
        <p:nvPicPr>
          <p:cNvPr id="9" name="image2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93996" y="1053313"/>
            <a:ext cx="2802737" cy="17447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322373" y="3003759"/>
                <a:ext cx="1593706" cy="27701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3×4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2373" y="3003759"/>
                <a:ext cx="1593706" cy="2770182"/>
              </a:xfrm>
              <a:prstGeom prst="rect">
                <a:avLst/>
              </a:prstGeom>
              <a:blipFill rotWithShape="1">
                <a:blip r:embed="rId5"/>
                <a:stretch>
                  <a:fillRect l="-10728" r="-11111" b="-3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81025" y="861094"/>
                <a:ext cx="10930890" cy="27701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幼儿园买回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千克糖果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如果每个小朋友分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千克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一共可以分给多少个小朋友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861094"/>
                <a:ext cx="10930890" cy="2770182"/>
              </a:xfrm>
              <a:prstGeom prst="rect">
                <a:avLst/>
              </a:prstGeom>
              <a:blipFill rotWithShape="1">
                <a:blip r:embed="rId4"/>
                <a:stretch>
                  <a:fillRect l="-1506" r="-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819399" y="2727517"/>
                <a:ext cx="7343775" cy="3555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20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20×4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80(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一共可以分给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80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个小朋友。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399" y="2727517"/>
                <a:ext cx="7343775" cy="3555012"/>
              </a:xfrm>
              <a:prstGeom prst="rect">
                <a:avLst/>
              </a:prstGeom>
              <a:blipFill rotWithShape="1">
                <a:blip r:embed="rId5"/>
                <a:stretch>
                  <a:fillRect l="-2241" b="-2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pic>
        <p:nvPicPr>
          <p:cNvPr id="10" name="image26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54507" y="2982594"/>
            <a:ext cx="4657407" cy="204896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05459" y="1438275"/>
                <a:ext cx="11006455" cy="13656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检修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师傅王叔叔要把一根长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15 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的电线剪成相等的小段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每小段长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需要剪多少次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1438275"/>
                <a:ext cx="11006455" cy="1365630"/>
              </a:xfrm>
              <a:prstGeom prst="rect">
                <a:avLst/>
              </a:prstGeom>
              <a:blipFill rotWithShape="1">
                <a:blip r:embed="rId6"/>
                <a:stretch>
                  <a:fillRect l="-1551" t="-8036" b="-5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85825" y="2688223"/>
                <a:ext cx="6096000" cy="390183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15÷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=27(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段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Calibri"/>
                    <a:ea typeface="宋体"/>
                    <a:cs typeface="Times New Roman"/>
                  </a:rPr>
                  <a:t>		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27-1=26(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次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 smtClean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需要剪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26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次。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2688223"/>
                <a:ext cx="6096000" cy="3901837"/>
              </a:xfrm>
              <a:prstGeom prst="rect">
                <a:avLst/>
              </a:prstGeom>
              <a:blipFill rotWithShape="1">
                <a:blip r:embed="rId7"/>
                <a:stretch>
                  <a:fillRect l="-2700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309</Words>
  <Application>Microsoft Office PowerPoint</Application>
  <PresentationFormat>自定义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方正小标宋_GBK</vt:lpstr>
      <vt:lpstr>微软雅黑</vt:lpstr>
      <vt:lpstr>方正隶变_GBK</vt:lpstr>
      <vt:lpstr>汉仪雅酷黑 95W</vt:lpstr>
      <vt:lpstr>方正大标宋简体</vt:lpstr>
      <vt:lpstr>Cambria Math</vt:lpstr>
      <vt:lpstr>Calibri</vt:lpstr>
      <vt:lpstr>方正大标宋_GBK</vt:lpstr>
      <vt:lpstr>方正黑体_GBK</vt:lpstr>
      <vt:lpstr>Wingdings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2026-03-17T01:10:51Z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