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427" r:id="rId6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小标宋_GBK" panose="03000509000000000000" pitchFamily="65" charset="-122"/>
      <p:regular r:id="rId11"/>
    </p:embeddedFont>
    <p:embeddedFont>
      <p:font typeface="方正仿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大标宋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隶变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总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复习 ④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093394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一个长方体玻璃缸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里面装有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高的水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放入一块不规则的石头后水面上升到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cm(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石头完全浸没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水未溢出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这块石头的体积是多少立方厘米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198327"/>
            <a:ext cx="101108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dm=30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dm=20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30×20×(18-15)=30×20×3=1800(cm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这块石头的体积是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245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一个汽车油箱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从里面量得长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dm,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dm,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dm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这个油箱可以装多少升汽油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每升汽油重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0.82 kg,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当这个油箱装满汽油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汽油重多少千克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264" y="236812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4×2×2.5=20(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)=20(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升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这个油箱可以装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升汽油。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55617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20×0.82=16.4(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汽油重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49724" y="1582955"/>
            <a:ext cx="3056835" cy="21695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7261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一个长方体铁皮烟囱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底面是边长为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做这个烟囱至少需要多大面积的铁皮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98003"/>
            <a:ext cx="94034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0.5×2.5×4=5(m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做这个烟囱至少需要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平方米面积的铁皮。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165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336</Words>
  <Application>Microsoft Office PowerPoint</Application>
  <PresentationFormat>宽屏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2026-03-23T07:27:15Z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