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493" r:id="rId5"/>
    <p:sldId id="512" r:id="rId6"/>
    <p:sldId id="523" r:id="rId7"/>
    <p:sldId id="513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小标宋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Cambria Math" pitchFamily="18" charset="0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书宋_GBK" pitchFamily="65" charset="-122"/>
      <p:regular r:id="rId22"/>
    </p:embeddedFont>
    <p:embeddedFont>
      <p:font typeface="方正魏碑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楷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6.t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复式条形统计图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观察统计图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并填一填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这是一幅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统计图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李村种玉米、棉花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共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公顷。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高村种的棉花比江村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少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公顷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3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1769110"/>
            <a:ext cx="5396065" cy="35077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8058" y="1855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复式条形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3229" y="40848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2232" y="56147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49200" y="1184205"/>
            <a:ext cx="5396065" cy="3507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082233"/>
            <a:ext cx="56002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4)(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种植的玉米最多。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(5)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三个村子种植棉花的总和是多少公顷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7625" y="12223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江村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4850" y="3429000"/>
            <a:ext cx="582930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110+90+140=340(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公顷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483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2024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年世界游泳锦标赛部分国家金牌、银牌获得情况统计表。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04485"/>
              </p:ext>
            </p:extLst>
          </p:nvPr>
        </p:nvGraphicFramePr>
        <p:xfrm>
          <a:off x="666749" y="2028442"/>
          <a:ext cx="5534026" cy="3196590"/>
        </p:xfrm>
        <a:graphic>
          <a:graphicData uri="http://schemas.openxmlformats.org/drawingml/2006/table">
            <a:tbl>
              <a:tblPr firstRow="1" firstCol="1" bandRow="1"/>
              <a:tblGrid>
                <a:gridCol w="796400"/>
                <a:gridCol w="736167"/>
                <a:gridCol w="682628"/>
                <a:gridCol w="1318409"/>
                <a:gridCol w="1010557"/>
                <a:gridCol w="989865"/>
              </a:tblGrid>
              <a:tr h="4575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国家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中国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美国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澳大利亚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意大利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加拿大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5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金牌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23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9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8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4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5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银牌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8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6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5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62514" y="5372674"/>
            <a:ext cx="505458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完成右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上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面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的统计图。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image3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55409" y="1695450"/>
            <a:ext cx="5278095" cy="4039605"/>
          </a:xfrm>
          <a:prstGeom prst="rect">
            <a:avLst/>
          </a:prstGeom>
        </p:spPr>
      </p:pic>
      <p:pic>
        <p:nvPicPr>
          <p:cNvPr id="12" name="image3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55409" y="1695450"/>
            <a:ext cx="5252705" cy="40592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8858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根据统计图回答问题。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获得金牌最多的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两个国家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的银牌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枚数相同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都是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枚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36384" y="1057275"/>
            <a:ext cx="5252705" cy="40592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34225" y="17988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中国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5842" y="264656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意大利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3988" y="26465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加拿大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37011" y="414555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0191115" cy="30525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宋体"/>
                    <a:cs typeface="宋体"/>
                  </a:rPr>
                  <a:t>③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美国的金、银牌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共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枚。</a:t>
                </a:r>
                <a:endParaRPr lang="zh-CN" altLang="zh-CN" sz="3400" dirty="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宋体"/>
                    <a:cs typeface="宋体"/>
                  </a:rPr>
                  <a:t>④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意大利金牌数是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中国</a:t>
                </a:r>
                <a:endParaRPr lang="en-US" altLang="zh-CN" sz="3400" dirty="0" smtClean="0">
                  <a:solidFill>
                    <a:srgbClr val="000000"/>
                  </a:solidFill>
                  <a:latin typeface="Times New Roman"/>
                  <a:ea typeface="方正书宋_GBK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0191115" cy="3052502"/>
              </a:xfrm>
              <a:prstGeom prst="rect">
                <a:avLst/>
              </a:prstGeom>
              <a:blipFill rotWithShape="1">
                <a:blip r:embed="rId4"/>
                <a:stretch>
                  <a:fillRect l="-1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83984" y="1994930"/>
            <a:ext cx="5252705" cy="40592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47483" y="960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545597" y="2684661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4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597" y="2684661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445620" y="3336143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23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5620" y="3336143"/>
                <a:ext cx="718466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241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565913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请你根据上面统计表的信息提出一个数学问题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并尝试解答。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问题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对比意大利和加拿大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哪个国家的世界游泳锦标赛的成绩比较好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为什么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对比意大利和加拿大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意大利的世界游泳锦标赛的成绩比较好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因为意大利的金牌数比加拿大多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枚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银牌数相同。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3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9210" y="861094"/>
            <a:ext cx="5252705" cy="40592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241</Words>
  <Application>Microsoft Office PowerPoint</Application>
  <PresentationFormat>自定义</PresentationFormat>
  <Paragraphs>71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方正大标宋_GBK</vt:lpstr>
      <vt:lpstr>方正大标宋简体</vt:lpstr>
      <vt:lpstr>方正小标宋_GBK</vt:lpstr>
      <vt:lpstr>方正隶变_GBK</vt:lpstr>
      <vt:lpstr>Cambria Math</vt:lpstr>
      <vt:lpstr>Times New Roman</vt:lpstr>
      <vt:lpstr>NEU-BZ</vt:lpstr>
      <vt:lpstr>方正黑体_GBK</vt:lpstr>
      <vt:lpstr>微软雅黑</vt:lpstr>
      <vt:lpstr>方正书宋_GBK</vt:lpstr>
      <vt:lpstr>方正魏碑_GBK</vt:lpstr>
      <vt:lpstr>方正仿宋_GBK</vt:lpstr>
      <vt:lpstr>汉仪雅酷黑 95W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2026-03-18T00:54:35Z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