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501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小标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包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装的学问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041812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一本绘本的长是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把四本绘本包装成一包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分别算出下面三种包装方法所需包装纸的大小。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接头处不计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061909"/>
              </p:ext>
            </p:extLst>
          </p:nvPr>
        </p:nvGraphicFramePr>
        <p:xfrm>
          <a:off x="828137" y="2806700"/>
          <a:ext cx="10683780" cy="3809759"/>
        </p:xfrm>
        <a:graphic>
          <a:graphicData uri="http://schemas.openxmlformats.org/drawingml/2006/table">
            <a:tbl>
              <a:tblPr firstRow="1" firstCol="1" bandRow="1"/>
              <a:tblGrid>
                <a:gridCol w="1466401"/>
                <a:gridCol w="2094859"/>
                <a:gridCol w="1466401"/>
                <a:gridCol w="1466401"/>
                <a:gridCol w="1466401"/>
                <a:gridCol w="2723317"/>
              </a:tblGrid>
              <a:tr h="726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草图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宽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高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表面积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3200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方法一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方法二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方法三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image24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311" y="3673697"/>
            <a:ext cx="1780630" cy="79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24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836" y="4635110"/>
            <a:ext cx="1278738" cy="88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247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836" y="5833670"/>
            <a:ext cx="986329" cy="68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763312" y="37784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7734" y="377845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9345" y="3778457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0693" y="3778457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1580.8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3312" y="48618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37734" y="48618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9344" y="4861895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53285" y="4783515"/>
            <a:ext cx="110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838.4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63312" y="58599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0483" y="588606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3269" y="5886061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53285" y="5880047"/>
            <a:ext cx="110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473.6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118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上述三种方法中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最节省包装纸的方法需要多少平方厘米的包装纸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2567897"/>
            <a:ext cx="103092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473.6&lt;838.4&lt;1580.8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最节省包装纸的方法需要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473.6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的包装纸。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118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不用列式计算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你能很快地知道用哪一种包装方法最节省包装纸吗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你是怎么想的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015" y="2648308"/>
            <a:ext cx="10403457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用方法三最节省包装纸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因为最大面重合摞起来进行包装最节省包装纸。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17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118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笑笑要将两盒牛奶像下图这样包装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至少需要多大面积的包装纸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接口处不计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67328" y="1885312"/>
            <a:ext cx="2560913" cy="28185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374" y="2624830"/>
            <a:ext cx="76139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:4×2=8(cm)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10×8×4+8×8×2=320+128=448(cm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448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的包装纸。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61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374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方正楷体_GBK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