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500" r:id="rId4"/>
    <p:sldId id="494" r:id="rId5"/>
    <p:sldId id="497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小标宋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隶变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总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复习 ⑤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5"/>
            <a:ext cx="111280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下面是龙岵岛附近平面图。以龙岵岛为观测点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038" y="4825766"/>
            <a:ext cx="1114603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绿竹苑在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)(         )°,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距离龙岵岛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百鸟园在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)(         )°,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距离龙岵岛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476648"/>
            <a:ext cx="5209621" cy="325649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18504" y="50504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6148" y="50504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67535" y="50412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61617" y="504121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18503" y="58808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17905" y="58023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南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67535" y="57845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25123" y="58023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5"/>
            <a:ext cx="1112807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为了节约资源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某小学号召学生回收易拉罐。下面是五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班、五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班学生回收易拉罐情况统计表。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836696"/>
              </p:ext>
            </p:extLst>
          </p:nvPr>
        </p:nvGraphicFramePr>
        <p:xfrm>
          <a:off x="810882" y="2070340"/>
          <a:ext cx="10619120" cy="1771058"/>
        </p:xfrm>
        <a:graphic>
          <a:graphicData uri="http://schemas.openxmlformats.org/drawingml/2006/table">
            <a:tbl>
              <a:tblPr firstRow="1" firstCol="1" bandRow="1"/>
              <a:tblGrid>
                <a:gridCol w="4826872"/>
                <a:gridCol w="1448062"/>
                <a:gridCol w="1448062"/>
                <a:gridCol w="1448062"/>
                <a:gridCol w="1448062"/>
              </a:tblGrid>
              <a:tr h="577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月份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三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四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五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六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1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五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班回收数量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五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班回收数量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27941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67610"/>
              </p:ext>
            </p:extLst>
          </p:nvPr>
        </p:nvGraphicFramePr>
        <p:xfrm>
          <a:off x="638354" y="861094"/>
          <a:ext cx="10619120" cy="1439589"/>
        </p:xfrm>
        <a:graphic>
          <a:graphicData uri="http://schemas.openxmlformats.org/drawingml/2006/table">
            <a:tbl>
              <a:tblPr firstRow="1" firstCol="1" bandRow="1"/>
              <a:tblGrid>
                <a:gridCol w="4826872"/>
                <a:gridCol w="1448062"/>
                <a:gridCol w="1448062"/>
                <a:gridCol w="1448062"/>
                <a:gridCol w="1448062"/>
              </a:tblGrid>
              <a:tr h="4379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月份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四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五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五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班回收数量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五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班回收数量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05460" y="2346385"/>
            <a:ext cx="6882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根据表中的数据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绘制折线统计图。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19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02857" y="3104783"/>
            <a:ext cx="5521227" cy="32262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3931" y="2931160"/>
            <a:ext cx="6569789" cy="36734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1239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月份回收的易拉罐最多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月份回收的易拉罐最少。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从这四个月看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班回收易拉罐的数量呈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趋势。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7952" y="10866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1115" y="10866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31115" y="2589684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上升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325</Words>
  <Application>Microsoft Office PowerPoint</Application>
  <PresentationFormat>宽屏</PresentationFormat>
  <Paragraphs>65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Calibri</vt:lpstr>
      <vt:lpstr>Arial</vt:lpstr>
      <vt:lpstr>Times New Roman</vt:lpstr>
      <vt:lpstr>方正小标宋_GBK</vt:lpstr>
      <vt:lpstr>方正仿宋_GBK</vt:lpstr>
      <vt:lpstr>微软雅黑</vt:lpstr>
      <vt:lpstr>方正大标宋_GBK</vt:lpstr>
      <vt:lpstr>Wingdings</vt:lpstr>
      <vt:lpstr>宋体</vt:lpstr>
      <vt:lpstr>方正楷体_GBK</vt:lpstr>
      <vt:lpstr>方正大标宋简体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2026-03-23T07:49:14Z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