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小标宋_GBK" panose="03000509000000000000" pitchFamily="65" charset="-122"/>
      <p:regular r:id="rId7"/>
    </p:embeddedFont>
    <p:embeddedFont>
      <p:font typeface="Cambria Math" panose="02040503050406030204" pitchFamily="18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TI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数除法（三） ③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59672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4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4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4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71" y="1682159"/>
            <a:ext cx="9017157" cy="1037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275" y="2719419"/>
            <a:ext cx="2701190" cy="2544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9786" y="2719419"/>
            <a:ext cx="2523583" cy="2999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06251" y="2719419"/>
            <a:ext cx="2586589" cy="29417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6511" y="861094"/>
            <a:ext cx="6283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看图列方程解答。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22" y="1476647"/>
            <a:ext cx="4960190" cy="21462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8633" y="1215203"/>
            <a:ext cx="5257411" cy="22623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7976" y="3167009"/>
            <a:ext cx="2586884" cy="32644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4839" y="3477560"/>
            <a:ext cx="2644998" cy="32695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3827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斑马的速度是多少千米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先找出等量关系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再列方程解答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89471" y="2378910"/>
                <a:ext cx="7691886" cy="3884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斑马的速度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羚羊的速度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设斑马的速度是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km/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=24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=28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斑马的速度是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28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km/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71" y="2378910"/>
                <a:ext cx="7691886" cy="3884012"/>
              </a:xfrm>
              <a:prstGeom prst="rect">
                <a:avLst/>
              </a:prstGeom>
              <a:blipFill rotWithShape="0">
                <a:blip r:embed="rId4"/>
                <a:stretch>
                  <a:fillRect l="-2220" b="-2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76513" y="3168540"/>
            <a:ext cx="5495027" cy="11523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135</Words>
  <Application>Microsoft Office PowerPoint</Application>
  <PresentationFormat>宽屏</PresentationFormat>
  <Paragraphs>22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方正小标宋_GBK</vt:lpstr>
      <vt:lpstr>宋体</vt:lpstr>
      <vt:lpstr>Cambria Math</vt:lpstr>
      <vt:lpstr>Calibri</vt:lpstr>
      <vt:lpstr>汉仪雅酷黑 95W</vt:lpstr>
      <vt:lpstr>方正大标宋_GBK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2026-03-20T02:15:50Z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