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22" r:id="rId8"/>
    <p:sldId id="511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mbria Math" pitchFamily="18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除法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7155" y="1495658"/>
                <a:ext cx="11100970" cy="46562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根据信息补全等量关系。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一本书总页数的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页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箱苹果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55" y="1495658"/>
                <a:ext cx="11100970" cy="4656275"/>
              </a:xfrm>
              <a:prstGeom prst="rect">
                <a:avLst/>
              </a:prstGeom>
              <a:blipFill rotWithShape="1">
                <a:blip r:embed="rId5"/>
                <a:stretch>
                  <a:fillRect l="-1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447014" y="33990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总页数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1854" y="33990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7105" y="53443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梨的箱数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5040" y="53443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47699" y="942975"/>
                <a:ext cx="11020425" cy="4219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电视机降价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正好比原来降低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(4)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一件衣服打九折出售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942975"/>
                <a:ext cx="11020425" cy="4219040"/>
              </a:xfrm>
              <a:prstGeom prst="rect">
                <a:avLst/>
              </a:prstGeom>
              <a:blipFill rotWithShape="1">
                <a:blip r:embed="rId4"/>
                <a:stretch>
                  <a:fillRect l="-1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246500" y="248463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原来的价格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8646" y="2436942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322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原价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7650" y="42644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现价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33425" y="861094"/>
                <a:ext cx="10778490" cy="2404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《中国学龄儿童膳食指南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(2016)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》建议儿童足量饮水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不喝含糖饮料。亮亮早上喝了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200 mL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占他全天饮水量的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。亮亮一天要喝多少毫升的水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方正仿宋_GBK"/>
                    <a:cs typeface="Times New Roman"/>
                  </a:rPr>
                  <a:t>先画图表示数量关系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仿宋_GBK"/>
                    <a:cs typeface="Times New Roman"/>
                  </a:rPr>
                  <a:t>再解答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25" y="861094"/>
                <a:ext cx="10778490" cy="2404056"/>
              </a:xfrm>
              <a:prstGeom prst="rect">
                <a:avLst/>
              </a:prstGeom>
              <a:blipFill rotWithShape="1">
                <a:blip r:embed="rId4"/>
                <a:stretch>
                  <a:fillRect l="-1527" t="-4557" r="-1075" b="-7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87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704" y="3448048"/>
            <a:ext cx="3699746" cy="22420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86350" y="3265150"/>
                <a:ext cx="6572250" cy="1990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200÷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=1200(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毫升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亮亮一天要喝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毫升的水。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350" y="3265150"/>
                <a:ext cx="6572250" cy="1990288"/>
              </a:xfrm>
              <a:prstGeom prst="rect">
                <a:avLst/>
              </a:prstGeom>
              <a:blipFill rotWithShape="1">
                <a:blip r:embed="rId7"/>
                <a:stretch>
                  <a:fillRect l="-2502" r="-93" b="-5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19125" y="861094"/>
            <a:ext cx="109918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在促销活动中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天虹商场所有商品一律打七折出售。一条裤子打折后的价钱是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这条裤子的原价是多少元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方正仿宋_GBK"/>
                <a:cs typeface="Times New Roman"/>
              </a:rPr>
              <a:t>先写等量关系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仿宋_GBK"/>
                <a:cs typeface="Times New Roman"/>
              </a:rPr>
              <a:t>再列方程解答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38200" y="2438400"/>
                <a:ext cx="8305800" cy="3882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原价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=210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设这条裤子的原价是</a:t>
                </a:r>
                <a:r>
                  <a:rPr lang="en-US" altLang="zh-CN" sz="3400" b="1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ea typeface="Cambria Math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=210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spc="-15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=210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spc="-15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=300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这条裤子的原价是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438400"/>
                <a:ext cx="8305800" cy="3882601"/>
              </a:xfrm>
              <a:prstGeom prst="rect">
                <a:avLst/>
              </a:prstGeom>
              <a:blipFill rotWithShape="1">
                <a:blip r:embed="rId4"/>
                <a:stretch>
                  <a:fillRect l="-2056" t="-471" b="-4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00075" y="861094"/>
                <a:ext cx="10911840" cy="3558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根据算式把题目补充完整。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实验小学五年级有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名学生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四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年级有多少名学生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算式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:200÷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861094"/>
                <a:ext cx="10911840" cy="3558282"/>
              </a:xfrm>
              <a:prstGeom prst="rect">
                <a:avLst/>
              </a:prstGeom>
              <a:blipFill rotWithShape="1">
                <a:blip r:embed="rId4"/>
                <a:stretch>
                  <a:fillRect l="-1508" r="-4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838950" y="1475975"/>
                <a:ext cx="5353050" cy="833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是四年级学生人数的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8950" y="1475975"/>
                <a:ext cx="5353050" cy="833305"/>
              </a:xfrm>
              <a:prstGeom prst="rect">
                <a:avLst/>
              </a:prstGeom>
              <a:blipFill rotWithShape="1">
                <a:blip r:embed="rId5"/>
                <a:stretch>
                  <a:fillRect l="-3189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00075" y="861094"/>
                <a:ext cx="10911840" cy="4103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8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实验小学五年级有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名学生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</a:p>
              <a:p>
                <a:pPr>
                  <a:lnSpc>
                    <a:spcPct val="180000"/>
                  </a:lnSpc>
                  <a:spcAft>
                    <a:spcPts val="0"/>
                  </a:spcAft>
                </a:pP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        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。四年级有多少名学生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8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算式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:300×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861094"/>
                <a:ext cx="10911840" cy="4103303"/>
              </a:xfrm>
              <a:prstGeom prst="rect">
                <a:avLst/>
              </a:prstGeom>
              <a:blipFill rotWithShape="1">
                <a:blip r:embed="rId4"/>
                <a:stretch>
                  <a:fillRect l="-1508" b="-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600199" y="1771250"/>
                <a:ext cx="5972175" cy="8466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四年级学生人数是五年级的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199" y="1771250"/>
                <a:ext cx="5972175" cy="846642"/>
              </a:xfrm>
              <a:prstGeom prst="rect">
                <a:avLst/>
              </a:prstGeom>
              <a:blipFill rotWithShape="1">
                <a:blip r:embed="rId5"/>
                <a:stretch>
                  <a:fillRect l="-2755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5726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90549" y="1562101"/>
                <a:ext cx="10921365" cy="13554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六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年级有女生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是男生人数的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。六年级共有学生多少人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9" y="1562101"/>
                <a:ext cx="10921365" cy="1355436"/>
              </a:xfrm>
              <a:prstGeom prst="rect">
                <a:avLst/>
              </a:prstGeom>
              <a:blipFill rotWithShape="1">
                <a:blip r:embed="rId5"/>
                <a:stretch>
                  <a:fillRect l="-1563" t="-897" b="-13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231472" y="2834345"/>
                <a:ext cx="8629650" cy="3556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120+120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120+160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280(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六年级共有学生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280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人。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472" y="2834345"/>
                <a:ext cx="8629650" cy="3556679"/>
              </a:xfrm>
              <a:prstGeom prst="rect">
                <a:avLst/>
              </a:prstGeom>
              <a:blipFill rotWithShape="1">
                <a:blip r:embed="rId6"/>
                <a:stretch>
                  <a:fillRect l="-1907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374</Words>
  <Application>Microsoft Office PowerPoint</Application>
  <PresentationFormat>自定义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方正小标宋_GBK</vt:lpstr>
      <vt:lpstr>微软雅黑</vt:lpstr>
      <vt:lpstr>方正隶变_GBK</vt:lpstr>
      <vt:lpstr>汉仪雅酷黑 95W</vt:lpstr>
      <vt:lpstr>方正大标宋简体</vt:lpstr>
      <vt:lpstr>Cambria Math</vt:lpstr>
      <vt:lpstr>Calibri</vt:lpstr>
      <vt:lpstr>方正大标宋_GBK</vt:lpstr>
      <vt:lpstr>方正黑体_GBK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2026-03-17T02:45:45Z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