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Cambria Math" panose="02040503050406030204" pitchFamily="18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数除法（二）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4" y="861095"/>
            <a:ext cx="59075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953" y="1682159"/>
            <a:ext cx="9404383" cy="10281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4" y="2710291"/>
            <a:ext cx="1991406" cy="2197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4195" y="2710291"/>
            <a:ext cx="1898342" cy="2641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7001" y="2528869"/>
            <a:ext cx="1842335" cy="26413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82" y="966421"/>
            <a:ext cx="10693913" cy="28230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66244" y="1619961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0168" y="1630403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1480" y="2772370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6976" y="1630403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4863" y="276873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54097" y="276873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4" y="946407"/>
            <a:ext cx="59585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944" y="1801543"/>
            <a:ext cx="9353006" cy="10421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843716"/>
            <a:ext cx="2867468" cy="3199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1447" y="2969046"/>
            <a:ext cx="2947725" cy="31744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7691" y="2843716"/>
            <a:ext cx="2775333" cy="33039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4"/>
                <a:ext cx="11174706" cy="18985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修一段长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千米的公路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每天修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照这样计算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几天才能完成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1174706" cy="1898597"/>
              </a:xfrm>
              <a:prstGeom prst="rect">
                <a:avLst/>
              </a:prstGeom>
              <a:blipFill rotWithShape="0">
                <a:blip r:embed="rId4"/>
                <a:stretch>
                  <a:fillRect l="-1528" r="-1255" b="-9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004204" y="3012884"/>
                <a:ext cx="6096000" cy="19881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天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:3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天才能完成。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204" y="3012884"/>
                <a:ext cx="6096000" cy="1988173"/>
              </a:xfrm>
              <a:prstGeom prst="rect">
                <a:avLst/>
              </a:prstGeom>
              <a:blipFill rotWithShape="0">
                <a:blip r:embed="rId5"/>
                <a:stretch>
                  <a:fillRect l="-2800" b="-5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112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2026-03-20T01:14:03Z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