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1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小标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黑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书宋_GBK" pitchFamily="65" charset="-122"/>
      <p:regular r:id="rId20"/>
    </p:embeddedFont>
    <p:embeddedFont>
      <p:font typeface="方正仿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"/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5.TIF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有趣的折叠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1552576"/>
            <a:ext cx="109023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把平面展开图与折叠后围成的立体图形用线连接起来。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2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32549" y="2429739"/>
            <a:ext cx="11152275" cy="4055427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408271" y="3671230"/>
            <a:ext cx="1763554" cy="20818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171575" y="3918880"/>
            <a:ext cx="2205358" cy="15770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094287" y="3675335"/>
            <a:ext cx="1906588" cy="17158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5094287" y="3571875"/>
            <a:ext cx="1692596" cy="18192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672833" y="3623605"/>
            <a:ext cx="2290442" cy="18723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8963025" y="3797765"/>
            <a:ext cx="1862458" cy="169816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1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选一选。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小明从一个长方体纸盒上撕下两个相邻的面展开铺平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这个纸盒的底面积是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A.12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B.18 cm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C.21 cm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D.42 cm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48451" y="3562349"/>
            <a:ext cx="3666172" cy="25769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96820" y="25548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52500"/>
            <a:ext cx="108165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一个正方体的平面展开图如图所示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则正方体中与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所在面相对的面上所标的字是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好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玩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趣</a:t>
            </a:r>
            <a:endParaRPr lang="zh-CN" altLang="en-US" sz="3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535" y="2895599"/>
            <a:ext cx="2997685" cy="225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011120" y="1855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8108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一个正方体如图所示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它的平面展开图可能是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0247" y="2402432"/>
            <a:ext cx="959965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			B.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image3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18627" y="2005403"/>
            <a:ext cx="1815148" cy="1320240"/>
          </a:xfrm>
          <a:prstGeom prst="rect">
            <a:avLst/>
          </a:prstGeom>
        </p:spPr>
      </p:pic>
      <p:pic>
        <p:nvPicPr>
          <p:cNvPr id="14" name="image3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19202" y="2005403"/>
            <a:ext cx="1815148" cy="1320240"/>
          </a:xfrm>
          <a:prstGeom prst="rect">
            <a:avLst/>
          </a:prstGeom>
        </p:spPr>
      </p:pic>
      <p:pic>
        <p:nvPicPr>
          <p:cNvPr id="15" name="image35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819871" y="3827425"/>
            <a:ext cx="1815148" cy="1320240"/>
          </a:xfrm>
          <a:prstGeom prst="rect">
            <a:avLst/>
          </a:prstGeom>
        </p:spPr>
      </p:pic>
      <p:pic>
        <p:nvPicPr>
          <p:cNvPr id="16" name="image35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492874" y="3827425"/>
            <a:ext cx="1815148" cy="1320240"/>
          </a:xfrm>
          <a:prstGeom prst="rect">
            <a:avLst/>
          </a:prstGeom>
        </p:spPr>
      </p:pic>
      <p:pic>
        <p:nvPicPr>
          <p:cNvPr id="17" name="image347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689146" y="2043503"/>
            <a:ext cx="1036003" cy="94121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957719" y="9918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5459" y="1457325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下面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是小兔的房子和房子的展开图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请你把窗户的大致位置标出来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并计算小兔房子的占地面积。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实际长度是图中尺寸的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image29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08027" y="2709864"/>
            <a:ext cx="5795645" cy="2051685"/>
          </a:xfrm>
          <a:prstGeom prst="rect">
            <a:avLst/>
          </a:prstGeom>
        </p:spPr>
      </p:pic>
      <p:pic>
        <p:nvPicPr>
          <p:cNvPr id="12" name="image35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904864" y="2721296"/>
            <a:ext cx="5698808" cy="20402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5" y="2952750"/>
            <a:ext cx="9705975" cy="3650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6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如右图所示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b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底面是长方形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长和宽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扩大</a:t>
            </a:r>
            <a:endParaRPr lang="en-US" altLang="zh-CN" sz="3400" b="1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>
              <a:lnSpc>
                <a:spcPct val="136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为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图中的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倍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后分别是</a:t>
            </a:r>
            <a:endParaRPr lang="en-US" altLang="zh-CN" sz="3400" b="1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>
              <a:lnSpc>
                <a:spcPct val="136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8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dm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dm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8×4=32(dm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方正书宋_GBK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小兔子房子的占地面积是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平方分米。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180</Words>
  <Application>Microsoft Office PowerPoint</Application>
  <PresentationFormat>自定义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方正大标宋_GBK</vt:lpstr>
      <vt:lpstr>方正大标宋简体</vt:lpstr>
      <vt:lpstr>方正小标宋_GBK</vt:lpstr>
      <vt:lpstr>方正隶变_GBK</vt:lpstr>
      <vt:lpstr>Times New Roman</vt:lpstr>
      <vt:lpstr>NEU-BZ</vt:lpstr>
      <vt:lpstr>方正黑体_GBK</vt:lpstr>
      <vt:lpstr>微软雅黑</vt:lpstr>
      <vt:lpstr>方正书宋_GBK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2026-03-18T00:17:10Z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