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简体" panose="02010600030101010101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小标宋_GBK" panose="03000509000000000000" pitchFamily="65" charset="-122"/>
      <p:regular r:id="rId17"/>
    </p:embeddedFont>
    <p:embeddedFont>
      <p:font typeface="方正仿宋_GBK" panose="03000509000000000000" pitchFamily="65" charset="-122"/>
      <p:regular r:id="rId18"/>
    </p:embeddedFont>
    <p:embeddedFont>
      <p:font typeface="方正大标宋_GBK" panose="03000509000000000000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确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定位置（一）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1364487" cy="1297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下图是淘气家周边的平面图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根据描述在图中标出相应的位置。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392667" y="1891004"/>
            <a:ext cx="6616822" cy="37161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926841" y="951049"/>
            <a:ext cx="6616822" cy="37161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2912" y="4667215"/>
            <a:ext cx="10170545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诚信超市在淘气家南偏东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30°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距离淘气家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 m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红星小学在淘气家北偏东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50°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距离淘气家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 m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新华书店在淘气家西偏北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20°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距离淘气家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 m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3064" y="3818746"/>
            <a:ext cx="1638442" cy="5486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5589" y="1630403"/>
            <a:ext cx="1668925" cy="5105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/>
          <a:srcRect l="4494" t="11005" r="6600" b="16225"/>
          <a:stretch/>
        </p:blipFill>
        <p:spPr>
          <a:xfrm>
            <a:off x="6096000" y="878459"/>
            <a:ext cx="1578634" cy="4658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612530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观察下图。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8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48263" y="1486250"/>
            <a:ext cx="9149752" cy="259628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9855" y="4009134"/>
            <a:ext cx="1086206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乐乐家在超市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)°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书店在公园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)°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方向上。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03340" y="42057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8080" y="42057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52137" y="42612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48231" y="49693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96000" y="497753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19899" y="49775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55731" y="897009"/>
            <a:ext cx="10089643" cy="233789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16622" y="2466856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方向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5021" y="247548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距</a:t>
            </a:r>
            <a:r>
              <a:rPr lang="zh-CN" altLang="en-US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6377" y="3510240"/>
            <a:ext cx="6788989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说一说乐乐上学的行走路线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0127" y="4257325"/>
            <a:ext cx="9857119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乐乐从家出发向东偏北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40°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方向走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到超市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再向东走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到书店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然后向东偏南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55°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方向走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180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到公园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最后向东偏北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30°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方向走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到学校。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8" name="image18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93320" y="812974"/>
            <a:ext cx="9149752" cy="25962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8181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313</Words>
  <Application>Microsoft Office PowerPoint</Application>
  <PresentationFormat>宽屏</PresentationFormat>
  <Paragraphs>35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Calibri</vt:lpstr>
      <vt:lpstr>方正大标宋简体</vt:lpstr>
      <vt:lpstr>Arial</vt:lpstr>
      <vt:lpstr>汉仪雅酷黑 95W</vt:lpstr>
      <vt:lpstr>方正隶变_GBK</vt:lpstr>
      <vt:lpstr>Times New Roman</vt:lpstr>
      <vt:lpstr>微软雅黑</vt:lpstr>
      <vt:lpstr>方正小标宋_GBK</vt:lpstr>
      <vt:lpstr>方正仿宋_GBK</vt:lpstr>
      <vt:lpstr>Wingdings</vt:lpstr>
      <vt:lpstr>宋体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2026-03-23T02:38:50Z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