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27" r:id="rId6"/>
  </p:sldIdLst>
  <p:sldSz cx="12192000" cy="6858000"/>
  <p:notesSz cx="6858000" cy="9144000"/>
  <p:embeddedFontLst>
    <p:embeddedFont>
      <p:font typeface="方正小标宋_GBK" panose="03000509000000000000" pitchFamily="65" charset="-122"/>
      <p:regular r:id="rId7"/>
    </p:embeddedFont>
    <p:embeddedFont>
      <p:font typeface="Cambria Math" panose="02040503050406030204" pitchFamily="18" charset="0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大标宋简体" panose="02010600030101010101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8.png"/><Relationship Id="rId4" Type="http://schemas.openxmlformats.org/officeDocument/2006/relationships/image" Target="../media/image1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分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数除法（一）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69343" y="841079"/>
                <a:ext cx="11214340" cy="56951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把一张纸的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每份是这张纸的几分之几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涂一涂</a:t>
                </a:r>
                <a:r>
                  <a:rPr lang="zh-CN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en-US" altLang="zh-CN" sz="3400" dirty="0" smtClean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endParaRPr lang="en-US" altLang="zh-CN" sz="3400" dirty="0" smtClean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endParaRPr lang="en-US" altLang="zh-CN" sz="3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算一算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3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每份相当于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除以一个不为零的整数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相当于乘这个整数的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43" y="841079"/>
                <a:ext cx="11214340" cy="5695149"/>
              </a:xfrm>
              <a:prstGeom prst="rect">
                <a:avLst/>
              </a:prstGeom>
              <a:blipFill rotWithShape="0">
                <a:blip r:embed="rId4"/>
                <a:stretch>
                  <a:fillRect l="-1522" r="-3587" b="-1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8271" y="2250302"/>
            <a:ext cx="5942035" cy="147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8271" y="2243105"/>
            <a:ext cx="6381382" cy="148299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798578" y="3733299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1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8578" y="3733299"/>
                <a:ext cx="524503" cy="615553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4798577" y="4259404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2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8577" y="4259404"/>
                <a:ext cx="524503" cy="61555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6584246" y="3733299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3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4246" y="3733299"/>
                <a:ext cx="524503" cy="615553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6475241" y="4259404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14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5241" y="4259404"/>
                <a:ext cx="742511" cy="615553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7628042" y="4708485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1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8042" y="4708485"/>
                <a:ext cx="524503" cy="615553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7628042" y="5243323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2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8042" y="5243323"/>
                <a:ext cx="524503" cy="615553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9932616" y="58588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倒数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8" y="861095"/>
            <a:ext cx="592408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算一算。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865" y="1576831"/>
            <a:ext cx="9259102" cy="12497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728" y="2784730"/>
            <a:ext cx="1882303" cy="31778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7265" y="2782813"/>
            <a:ext cx="1988992" cy="32235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8548" y="2782813"/>
            <a:ext cx="2011854" cy="32845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849189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这辆货车平均行驶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千米耗油多少升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75073" y="1675511"/>
            <a:ext cx="4617299" cy="142058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408271" y="1988758"/>
                <a:ext cx="7453223" cy="28753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÷4=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升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这辆货车平均行驶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千米耗油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升。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271" y="1988758"/>
                <a:ext cx="7453223" cy="2875339"/>
              </a:xfrm>
              <a:prstGeom prst="rect">
                <a:avLst/>
              </a:prstGeom>
              <a:blipFill rotWithShape="0">
                <a:blip r:embed="rId5"/>
                <a:stretch>
                  <a:fillRect l="-2289" r="-1308" b="-2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122</Words>
  <Application>Microsoft Office PowerPoint</Application>
  <PresentationFormat>宽屏</PresentationFormat>
  <Paragraphs>34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方正小标宋_GBK</vt:lpstr>
      <vt:lpstr>宋体</vt:lpstr>
      <vt:lpstr>Cambria Math</vt:lpstr>
      <vt:lpstr>Calibri</vt:lpstr>
      <vt:lpstr>汉仪雅酷黑 95W</vt:lpstr>
      <vt:lpstr>方正大标宋_GBK</vt:lpstr>
      <vt:lpstr>Arial</vt:lpstr>
      <vt:lpstr>方正仿宋_GBK</vt:lpstr>
      <vt:lpstr>Times New Roman</vt:lpstr>
      <vt:lpstr>方正隶变_GBK</vt:lpstr>
      <vt:lpstr>微软雅黑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2026-03-20T00:59:59Z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