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494" r:id="rId4"/>
    <p:sldId id="497" r:id="rId5"/>
    <p:sldId id="498" r:id="rId6"/>
    <p:sldId id="499" r:id="rId7"/>
    <p:sldId id="427" r:id="rId8"/>
  </p:sldIdLst>
  <p:sldSz cx="12192000" cy="6858000"/>
  <p:notesSz cx="6858000" cy="9144000"/>
  <p:embeddedFontLst>
    <p:embeddedFont>
      <p:font typeface="方正大标宋简体" panose="02010600030101010101" charset="-122"/>
      <p:regular r:id="rId9"/>
    </p:embeddedFont>
    <p:embeddedFont>
      <p:font typeface="方正大标宋_GBK" panose="03000509000000000000" pitchFamily="65" charset="-122"/>
      <p:regular r:id="rId10"/>
    </p:embeddedFont>
    <p:embeddedFont>
      <p:font typeface="方正小标宋_GBK" panose="03000509000000000000" pitchFamily="65" charset="-122"/>
      <p:regular r:id="rId11"/>
    </p:embeddedFont>
    <p:embeddedFont>
      <p:font typeface="方正隶变_GBK" panose="03000509000000000000" pitchFamily="65" charset="-122"/>
      <p:regular r:id="rId12"/>
    </p:embeddedFont>
    <p:embeddedFont>
      <p:font typeface="微软雅黑" panose="020B0503020204020204" pitchFamily="34" charset="-122"/>
      <p:regular r:id="rId13"/>
      <p:bold r:id="rId14"/>
    </p:embeddedFont>
    <p:embeddedFont>
      <p:font typeface="方正仿宋_GBK" panose="03000509000000000000" pitchFamily="65" charset="-122"/>
      <p:regular r:id="rId15"/>
    </p:embeddedFont>
    <p:embeddedFont>
      <p:font typeface="Cambria Math" panose="02040503050406030204" pitchFamily="18" charset="0"/>
      <p:regular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TIF"/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总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复习 ①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6" y="861095"/>
            <a:ext cx="621729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画一画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算一算。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749" y="1682159"/>
            <a:ext cx="9126617" cy="185384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61790" y="2105267"/>
            <a:ext cx="999135" cy="9312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178954"/>
            <a:ext cx="8161727" cy="12116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1278" y="1178954"/>
            <a:ext cx="5544379" cy="12116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31670" y="1282074"/>
            <a:ext cx="2364940" cy="11085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7897" y="3219829"/>
            <a:ext cx="6851424" cy="1459846"/>
          </a:xfrm>
          <a:prstGeom prst="rect">
            <a:avLst/>
          </a:prstGeom>
        </p:spPr>
      </p:pic>
      <p:pic>
        <p:nvPicPr>
          <p:cNvPr id="10" name="image232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1334095" y="3300095"/>
            <a:ext cx="3729251" cy="137957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31541" y="3220197"/>
            <a:ext cx="2649084" cy="13863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46407"/>
            <a:ext cx="627919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计算下面各题。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9151" y="1667287"/>
            <a:ext cx="9651339" cy="11249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5457" y="2705982"/>
            <a:ext cx="2026545" cy="20644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77109" y="2751026"/>
            <a:ext cx="1785669" cy="211743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10024" y="2792247"/>
            <a:ext cx="1857001" cy="23104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4082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3193" y="1067033"/>
            <a:ext cx="9650430" cy="10195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9162" y="2086628"/>
            <a:ext cx="2070520" cy="267163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78000" y="2086628"/>
            <a:ext cx="2051864" cy="25696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19287" y="2086628"/>
            <a:ext cx="1916420" cy="215339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8482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05459" y="946408"/>
                <a:ext cx="11006455" cy="13562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全世界共有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224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个国家和地区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“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一带一路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”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沿线国家和地区占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,“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一带一路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”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沿线国家和地区共有多少个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?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59" y="946408"/>
                <a:ext cx="11006455" cy="1356205"/>
              </a:xfrm>
              <a:prstGeom prst="rect">
                <a:avLst/>
              </a:prstGeom>
              <a:blipFill rotWithShape="0">
                <a:blip r:embed="rId4"/>
                <a:stretch>
                  <a:fillRect l="-1551" t="-8072" b="-62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767751" y="2199736"/>
                <a:ext cx="8376249" cy="26200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20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224×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=64(</a:t>
                </a: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200000"/>
                  </a:lnSpc>
                </a:pP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: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</a:rPr>
                  <a:t>“</a:t>
                </a: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一带一路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</a:rPr>
                  <a:t>”</a:t>
                </a: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沿线国家和地区共有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64</a:t>
                </a: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个。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751" y="2199736"/>
                <a:ext cx="8376249" cy="2620076"/>
              </a:xfrm>
              <a:prstGeom prst="rect">
                <a:avLst/>
              </a:prstGeom>
              <a:blipFill rotWithShape="0">
                <a:blip r:embed="rId5"/>
                <a:stretch>
                  <a:fillRect l="-2038" b="-1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481816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143</Words>
  <Application>Microsoft Office PowerPoint</Application>
  <PresentationFormat>宽屏</PresentationFormat>
  <Paragraphs>24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方正大标宋简体</vt:lpstr>
      <vt:lpstr>宋体</vt:lpstr>
      <vt:lpstr>Arial</vt:lpstr>
      <vt:lpstr>Wingdings</vt:lpstr>
      <vt:lpstr>方正大标宋_GBK</vt:lpstr>
      <vt:lpstr>Times New Roman</vt:lpstr>
      <vt:lpstr>方正小标宋_GBK</vt:lpstr>
      <vt:lpstr>方正隶变_GBK</vt:lpstr>
      <vt:lpstr>微软雅黑</vt:lpstr>
      <vt:lpstr>方正仿宋_GBK</vt:lpstr>
      <vt:lpstr>Cambria Math</vt:lpstr>
      <vt:lpstr>Calibri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2026-03-23T07:10:45Z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