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大标宋简体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NEU-XT" pitchFamily="18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黑体_GBK" pitchFamily="65" charset="-122"/>
      <p:regular r:id="rId21"/>
    </p:embeddedFont>
    <p:embeddedFont>
      <p:font typeface="方正大标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书宋_GBK" pitchFamily="65" charset="-122"/>
      <p:regular r:id="rId24"/>
    </p:embeddedFont>
    <p:embeddedFont>
      <p:font typeface="华文宋体" pitchFamily="2" charset="-122"/>
      <p:regular r:id="rId25"/>
    </p:embeddedFont>
    <p:embeddedFont>
      <p:font typeface="方正楷体_GBK" pitchFamily="65" charset="-122"/>
      <p:regular r:id="rId26"/>
    </p:embeddedFont>
    <p:embeddedFont>
      <p:font typeface="方正仿宋_GBK" pitchFamily="65" charset="-122"/>
      <p:regular r:id="rId27"/>
    </p:embeddedFont>
    <p:embeddedFont>
      <p:font typeface="方正小标宋_GBK" pitchFamily="65" charset="-122"/>
      <p:regular r:id="rId28"/>
    </p:embeddedFont>
    <p:embeddedFont>
      <p:font typeface="NEU-HZ" pitchFamily="2" charset="-122"/>
      <p:regular r:id="rId29"/>
      <p: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综合练习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2509"/>
            <a:ext cx="108764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一、给加点字词选择正确的读音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打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扫帚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sǎo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sào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喝彩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hē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hè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玻璃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bō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lí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bō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li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的确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de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dí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扇风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shān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shàn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磨坊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mò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fánɡ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mò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fāng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217531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73450" y="217531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73449" y="29796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381962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39528" y="2979657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064875" y="3819626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845396" y="19864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956187" y="195974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294579" y="28041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831860" y="279216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156694" y="361121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571889" y="36914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973424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386635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545597"/>
              </p:ext>
            </p:extLst>
          </p:nvPr>
        </p:nvGraphicFramePr>
        <p:xfrm>
          <a:off x="937995" y="243668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385134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904834"/>
              </p:ext>
            </p:extLst>
          </p:nvPr>
        </p:nvGraphicFramePr>
        <p:xfrm>
          <a:off x="3704199" y="243518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329886" y="2383633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474680"/>
              </p:ext>
            </p:extLst>
          </p:nvPr>
        </p:nvGraphicFramePr>
        <p:xfrm>
          <a:off x="6357379" y="243368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024904" y="2384327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309748"/>
              </p:ext>
            </p:extLst>
          </p:nvPr>
        </p:nvGraphicFramePr>
        <p:xfrm>
          <a:off x="9052397" y="243437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30550" y="4379931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27642"/>
              </p:ext>
            </p:extLst>
          </p:nvPr>
        </p:nvGraphicFramePr>
        <p:xfrm>
          <a:off x="958043" y="442998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96754" y="4378430"/>
            <a:ext cx="2092662" cy="1090390"/>
            <a:chOff x="1987734" y="1843323"/>
            <a:chExt cx="2092662" cy="1090390"/>
          </a:xfrm>
        </p:grpSpPr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3" name="表格 42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047416"/>
              </p:ext>
            </p:extLst>
          </p:nvPr>
        </p:nvGraphicFramePr>
        <p:xfrm>
          <a:off x="3724247" y="442848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325870" y="4376929"/>
            <a:ext cx="2092662" cy="1090390"/>
            <a:chOff x="1987734" y="1843323"/>
            <a:chExt cx="2092662" cy="1090390"/>
          </a:xfrm>
        </p:grpSpPr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7" name="表格 46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741469"/>
              </p:ext>
            </p:extLst>
          </p:nvPr>
        </p:nvGraphicFramePr>
        <p:xfrm>
          <a:off x="6353363" y="442698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020888" y="4377623"/>
            <a:ext cx="2092662" cy="1090390"/>
            <a:chOff x="1987734" y="1843323"/>
            <a:chExt cx="2092662" cy="1090390"/>
          </a:xfrm>
        </p:grpSpPr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1" name="表格 50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468825"/>
              </p:ext>
            </p:extLst>
          </p:nvPr>
        </p:nvGraphicFramePr>
        <p:xfrm>
          <a:off x="9048381" y="442767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82"/>
          <a:stretch/>
        </p:blipFill>
        <p:spPr bwMode="auto">
          <a:xfrm>
            <a:off x="889933" y="1788203"/>
            <a:ext cx="10261572" cy="59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26" b="33740"/>
          <a:stretch/>
        </p:blipFill>
        <p:spPr bwMode="auto">
          <a:xfrm>
            <a:off x="889933" y="3859571"/>
            <a:ext cx="10261572" cy="5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08884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三、写出带有下面偏旁的汉字。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礻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氵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衤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8140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40876" y="17900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8571" y="17796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36149" y="17796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19781" y="17796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63571" y="17796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6705" y="26245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07115" y="26245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48570" y="26245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56466" y="26245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19780" y="26245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801089" y="26245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四、把句子补充完整。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小猫来到草地上可开心啦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它一会儿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一会儿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65747" y="171017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爬上爬下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1875" y="260050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追蝴蝶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5728" y="260050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晒太阳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6356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五、给加点的词语选择正确的意思。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特别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与众不同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格外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尤其。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这种水果的味道很特别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飞机飞得特别快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我喜欢吃水果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特别喜欢吃葡萄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cs typeface="Times New Roman"/>
              </a:rPr>
              <a:t>(        )</a:t>
            </a:r>
            <a:endParaRPr lang="zh-CN" altLang="en-US" sz="3600"/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475317" y="2985753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682613" y="3857082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741394" y="4691060"/>
            <a:ext cx="1156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90192" y="26883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85965" y="35476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70077" y="43678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231</Words>
  <Application>Microsoft Office PowerPoint</Application>
  <PresentationFormat>自定义</PresentationFormat>
  <Paragraphs>84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微软雅黑</vt:lpstr>
      <vt:lpstr>汉仪雅酷黑 95W</vt:lpstr>
      <vt:lpstr>方正大标宋简体</vt:lpstr>
      <vt:lpstr>楷体</vt:lpstr>
      <vt:lpstr>NEU-BZ</vt:lpstr>
      <vt:lpstr>NEU-XT</vt:lpstr>
      <vt:lpstr>Calibri</vt:lpstr>
      <vt:lpstr>方正黑体_GBK</vt:lpstr>
      <vt:lpstr>Wingdings</vt:lpstr>
      <vt:lpstr>方正大标宋_GBK</vt:lpstr>
      <vt:lpstr>方正隶变_GBK</vt:lpstr>
      <vt:lpstr>方正书宋_GBK</vt:lpstr>
      <vt:lpstr>Times New Roman</vt:lpstr>
      <vt:lpstr>华文宋体</vt:lpstr>
      <vt:lpstr>方正楷体_GBK</vt:lpstr>
      <vt:lpstr>方正仿宋_GBK</vt:lpstr>
      <vt:lpstr>方正小标宋_GBK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2026-03-20T02:27:45Z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