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隶变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大标宋_GBK" pitchFamily="65" charset="-122"/>
      <p:regular r:id="rId21"/>
    </p:embeddedFont>
    <p:embeddedFont>
      <p:font typeface="NEU-HZ" pitchFamily="2" charset="-122"/>
      <p:regular r:id="rId22"/>
      <p:italic r:id="rId23"/>
    </p:embeddedFont>
    <p:embeddedFont>
      <p:font typeface="华文宋体" pitchFamily="2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羿射九日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768187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839897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64271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704964"/>
              </p:ext>
            </p:extLst>
          </p:nvPr>
        </p:nvGraphicFramePr>
        <p:xfrm>
          <a:off x="667021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542280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349216"/>
              </p:ext>
            </p:extLst>
          </p:nvPr>
        </p:nvGraphicFramePr>
        <p:xfrm>
          <a:off x="9569773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2137665"/>
            <a:ext cx="10452100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4268"/>
            <a:ext cx="111651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值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此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些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抬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190392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发射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8271" y="277232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多谢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44947" y="190392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值日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44947" y="277232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植树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87935" y="190561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此刻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72157" y="278266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一些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55199" y="190898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开始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55433" y="277232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抬头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047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三、补充下面的句子。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没有了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就没有了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6916" y="172220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天上的白云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2002" y="17222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9631" y="172220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美丽极了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23411" y="26125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81263" y="259016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幸福和希望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72000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翻过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大河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土地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繁茂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起来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跨过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高山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草木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重现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生机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拉开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神箭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江河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奔腾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欢唱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搭上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神</a:t>
            </a:r>
            <a:r>
              <a:rPr lang="zh-CN" altLang="en-US" sz="3600" smtClean="0">
                <a:latin typeface="Calibri"/>
                <a:ea typeface="方正楷体_GBK"/>
                <a:cs typeface="Times New Roman"/>
              </a:rPr>
              <a:t>弓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大地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滋润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起来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88299" y="1871831"/>
            <a:ext cx="0" cy="3012990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54286" y="2248997"/>
            <a:ext cx="1754398" cy="7357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517085" y="2248997"/>
            <a:ext cx="1791599" cy="80293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17085" y="3813103"/>
            <a:ext cx="1791599" cy="78296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498484" y="3813103"/>
            <a:ext cx="1810200" cy="83810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086181" y="2248997"/>
            <a:ext cx="1818566" cy="23470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096000" y="2248997"/>
            <a:ext cx="1808747" cy="80293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096000" y="3813103"/>
            <a:ext cx="180874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081064" y="2984752"/>
            <a:ext cx="1823683" cy="164941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7621" y="861094"/>
            <a:ext cx="1060784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4000">
                <a:latin typeface="Calibri"/>
                <a:ea typeface="方正黑体_GBK"/>
                <a:cs typeface="Times New Roman"/>
              </a:rPr>
              <a:t>五、按要求填写词语。</a:t>
            </a:r>
            <a:endParaRPr lang="zh-CN" altLang="zh-CN" sz="4000">
              <a:effectLst/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4000">
                <a:effectLst/>
                <a:latin typeface="Calibri"/>
                <a:ea typeface="方正仿宋_GBK"/>
                <a:cs typeface="Times New Roman"/>
              </a:rPr>
              <a:t>一</a:t>
            </a:r>
            <a:r>
              <a:rPr lang="zh-CN" altLang="zh-CN" sz="4000" u="sng">
                <a:effectLst/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4000" u="sng" smtClean="0">
                <a:effectLst/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4000" u="sng" smtClean="0">
                <a:effectLst/>
                <a:latin typeface="Calibri"/>
                <a:ea typeface="方正仿宋_GBK"/>
                <a:cs typeface="Times New Roman"/>
              </a:rPr>
              <a:t>棵</a:t>
            </a:r>
            <a:r>
              <a:rPr lang="en-US" altLang="zh-CN" sz="4000" u="sng" smtClean="0">
                <a:effectLst/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4000" smtClean="0">
                <a:effectLst/>
                <a:latin typeface="Calibri"/>
                <a:ea typeface="方正仿宋_GBK"/>
                <a:cs typeface="Times New Roman"/>
              </a:rPr>
              <a:t>大树</a:t>
            </a:r>
            <a:r>
              <a:rPr lang="zh-CN" altLang="zh-CN" sz="4000">
                <a:effectLst/>
                <a:latin typeface="Calibri"/>
                <a:ea typeface="方正楷体_GBK"/>
                <a:cs typeface="Times New Roman"/>
              </a:rPr>
              <a:t>　 一</a:t>
            </a:r>
            <a:r>
              <a:rPr lang="zh-CN" altLang="zh-CN" sz="40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4000" u="sng" smtClean="0">
                <a:effectLst/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40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4000">
                <a:effectLst/>
                <a:latin typeface="Calibri"/>
                <a:ea typeface="方正楷体_GBK"/>
                <a:cs typeface="Times New Roman"/>
              </a:rPr>
              <a:t>火球　 一</a:t>
            </a:r>
            <a:r>
              <a:rPr lang="zh-CN" altLang="zh-CN" sz="40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4000" u="sng" smtClean="0">
                <a:effectLst/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40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4000">
                <a:effectLst/>
                <a:latin typeface="Calibri"/>
                <a:ea typeface="方正楷体_GBK"/>
                <a:cs typeface="Times New Roman"/>
              </a:rPr>
              <a:t>高山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4000">
                <a:effectLst/>
                <a:latin typeface="Calibri"/>
                <a:ea typeface="方正仿宋_GBK"/>
                <a:cs typeface="Times New Roman"/>
              </a:rPr>
              <a:t>炙烤</a:t>
            </a:r>
            <a:r>
              <a:rPr lang="zh-CN" altLang="zh-CN" sz="4000">
                <a:effectLst/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4000">
                <a:effectLst/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4000">
                <a:effectLst/>
                <a:latin typeface="Calibri"/>
                <a:ea typeface="方正楷体_GBK"/>
                <a:cs typeface="Times New Roman"/>
              </a:rPr>
              <a:t>意思相近</a:t>
            </a:r>
            <a:r>
              <a:rPr lang="en-US" altLang="zh-CN" sz="4000">
                <a:effectLst/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4000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40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4000" u="sng" smtClean="0">
                <a:effectLst/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40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4000">
                <a:effectLst/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40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4000" u="sng" smtClean="0">
                <a:effectLst/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en-US" altLang="zh-CN" sz="4000" u="sng" smtClean="0">
                <a:solidFill>
                  <a:schemeClr val="bg1"/>
                </a:solidFill>
                <a:effectLst/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4000" smtClean="0">
                <a:effectLst/>
                <a:latin typeface="Calibri"/>
                <a:ea typeface="方正仿宋_GBK"/>
                <a:cs typeface="Times New Roman"/>
              </a:rPr>
              <a:t>慌慌</a:t>
            </a:r>
            <a:r>
              <a:rPr lang="zh-CN" altLang="en-US" sz="4000" smtClean="0">
                <a:effectLst/>
                <a:latin typeface="Calibri"/>
                <a:ea typeface="方正仿宋_GBK"/>
                <a:cs typeface="Times New Roman"/>
              </a:rPr>
              <a:t>张张</a:t>
            </a:r>
            <a:r>
              <a:rPr lang="zh-CN" altLang="zh-CN" sz="4000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40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4000" u="sng" smtClean="0">
                <a:effectLst/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40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4000">
                <a:effectLst/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40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4000" u="sng" smtClean="0">
                <a:effectLst/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en-US" altLang="zh-CN" sz="40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  <a:endParaRPr lang="zh-CN" altLang="en-US" sz="4000"/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10562" y="5373060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1898079" y="5648102"/>
            <a:ext cx="180474" cy="144379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2423471" y="5607990"/>
            <a:ext cx="180474" cy="144379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92944" y="2367171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70860" y="2367171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07667" y="3592415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伙伴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70860" y="3592415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4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寻找</a:t>
            </a:r>
            <a:endParaRPr lang="zh-CN" altLang="zh-CN" sz="40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6451" y="4795573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开开心心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05166" y="4572039"/>
            <a:ext cx="2236510" cy="9140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4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明明白白</a:t>
            </a:r>
            <a:endParaRPr lang="zh-CN" altLang="en-US" sz="40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142</Words>
  <Application>Microsoft Office PowerPoint</Application>
  <PresentationFormat>自定义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方正楷体_GBK</vt:lpstr>
      <vt:lpstr>方正黑体_GBK</vt:lpstr>
      <vt:lpstr>微软雅黑</vt:lpstr>
      <vt:lpstr>汉仪雅酷黑 95W</vt:lpstr>
      <vt:lpstr>NEU-BZ</vt:lpstr>
      <vt:lpstr>方正隶变_GBK</vt:lpstr>
      <vt:lpstr>方正小标宋_GBK</vt:lpstr>
      <vt:lpstr>Wingdings</vt:lpstr>
      <vt:lpstr>方正仿宋_GBK</vt:lpstr>
      <vt:lpstr>方正大标宋简体</vt:lpstr>
      <vt:lpstr>方正大标宋_GBK</vt:lpstr>
      <vt:lpstr>NEU-HZ</vt:lpstr>
      <vt:lpstr>华文宋体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2026-03-20T00:19:22Z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