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小标宋_GBK" pitchFamily="65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方正楷体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大标宋简体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古诗二首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354548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049952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16098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12314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52" y="2183345"/>
            <a:ext cx="10381247" cy="52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0979" y="861094"/>
            <a:ext cx="6427021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二、选字组词。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910824"/>
            <a:ext cx="10210800" cy="213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66007" y="26931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领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8087" y="33869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4489" y="27406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伯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76569" y="34345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泊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8000" y="27406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净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90080" y="34345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1547" y="27406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03627" y="34345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莲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2493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三、根据诗意写出诗句。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碧绿的荷叶无穷无尽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在阳光的映照下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荷花显得格外红艳。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两只黄鹂在翠绿的柳枝上鸣唱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一行白鹭飞上了高高的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蓝天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18844"/>
            <a:ext cx="815340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接天莲叶无穷碧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映日荷花别样红。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958153"/>
            <a:ext cx="836996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两个黄鹂鸣翠柳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一行白鹭上青天。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四、想一想</a:t>
            </a:r>
            <a:r>
              <a:rPr lang="en-US" altLang="zh-CN" sz="34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557838" algn="l"/>
              </a:tabLs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《晓出净慈寺送林子方》这首诗的作者是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诗人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。这首诗描写的是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地点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季节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的美丽景色。</a:t>
            </a:r>
          </a:p>
          <a:p>
            <a:pPr algn="just">
              <a:lnSpc>
                <a:spcPct val="150000"/>
              </a:lnSpc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《绝句》一诗中写了六种景物</a:t>
            </a:r>
            <a:r>
              <a:rPr lang="en-US" altLang="zh-CN" sz="3400">
                <a:latin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分别是黄鹂、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、千秋雪、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>
                <a:latin typeface="方正楷体_GBK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诗中提到了四种颜色</a:t>
            </a:r>
            <a:r>
              <a:rPr lang="en-US" altLang="zh-CN" sz="3400">
                <a:latin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分别是黄、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022153" y="1689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0567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杨万里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13608" y="25056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2153" y="25056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78703" y="40235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翠柳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4772" y="48297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3997" y="48297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26568" y="48297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万里船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79542" y="5623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95012" y="5623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17616" y="5623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189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NEU-HZ</vt:lpstr>
      <vt:lpstr>方正楷体_GBK</vt:lpstr>
      <vt:lpstr>方正黑体_GBK</vt:lpstr>
      <vt:lpstr>微软雅黑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2026-03-19T02:19:12Z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