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5" r:id="rId8"/>
    <p:sldId id="528" r:id="rId9"/>
    <p:sldId id="526" r:id="rId10"/>
    <p:sldId id="529" r:id="rId11"/>
    <p:sldId id="498" r:id="rId12"/>
    <p:sldId id="530" r:id="rId13"/>
    <p:sldId id="531" r:id="rId14"/>
    <p:sldId id="522" r:id="rId15"/>
    <p:sldId id="427" r:id="rId16"/>
  </p:sldIdLst>
  <p:sldSz cx="12192000" cy="6858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华文宋体" pitchFamily="2" charset="-122"/>
      <p:regular r:id="rId31"/>
    </p:embeddedFont>
    <p:embeddedFont>
      <p:font typeface="方正大标宋_GBK" pitchFamily="65" charset="-122"/>
      <p:regular r:id="rId32"/>
    </p:embeddedFont>
    <p:embeddedFont>
      <p:font typeface="方正书宋_GBK" pitchFamily="65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方正楷体_GBK" pitchFamily="65" charset="-122"/>
      <p:regular r:id="rId36"/>
    </p:embeddedFont>
    <p:embeddedFont>
      <p:font typeface="方正隶变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六、阅读《最大的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书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自然界中除了这种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很多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其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请选一选。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北极星是一本书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看见它人们就能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云也是一本书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看到它人们就能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8638672" y="1457509"/>
            <a:ext cx="2646948" cy="1685077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读懂天气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读懂方向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5463" y="34427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8395" y="424883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64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七、走进图书角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给下列图书分类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再选一选。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6100763"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《三国演义》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</a:p>
          <a:p>
            <a:pPr marL="6100763"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《獾的礼物》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《西游记》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marL="6100763"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《笨狼的故事》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《十万个为什么》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marL="6100763"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《神奇的地球》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4514" y="2281603"/>
            <a:ext cx="5461183" cy="36018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33797" y="2814087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05585" y="3733773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3215" y="4609782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⑥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七、走进图书角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给下列图书分类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再选一选。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班级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图书角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使用的过程中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下面的做法不正确的是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把书分类摆放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借阅的书不还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在书上乱画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7161" y="2661586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58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10863" y="885817"/>
            <a:ext cx="3140244" cy="3027457"/>
          </a:xfrm>
          <a:prstGeom prst="rect">
            <a:avLst/>
          </a:prstGeom>
        </p:spPr>
      </p:pic>
      <p:pic>
        <p:nvPicPr>
          <p:cNvPr id="9" name="image16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05459" y="4350586"/>
            <a:ext cx="3115523" cy="1595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053" y="867571"/>
            <a:ext cx="1135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八、写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话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星星为什么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会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眨眼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石头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上怎么会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贝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你是不是也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有很多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问号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不同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疑问词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写一写吧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332105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原因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为什么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哪儿、哪里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数量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多少问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方法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怎么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怎样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628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2851"/>
            <a:ext cx="109567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水为什么往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低处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2.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太阳落山后去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哪里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3.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人到底有多少根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头发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4.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天上怎么会有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彩霞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再填一填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小刚想观赏文物可以去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观看体育比赛可以去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6396" y="1572194"/>
            <a:ext cx="11519207" cy="3469060"/>
            <a:chOff x="336396" y="1572194"/>
            <a:chExt cx="11519207" cy="3469060"/>
          </a:xfrm>
        </p:grpSpPr>
        <p:pic>
          <p:nvPicPr>
            <p:cNvPr id="9" name="image158.jpeg"/>
            <p:cNvPicPr/>
            <p:nvPr/>
          </p:nvPicPr>
          <p:blipFill rotWithShape="1">
            <a:blip r:embed="rId4"/>
            <a:srcRect b="50000"/>
            <a:stretch/>
          </p:blipFill>
          <p:spPr>
            <a:xfrm>
              <a:off x="336396" y="1572194"/>
              <a:ext cx="11519207" cy="1439746"/>
            </a:xfrm>
            <a:prstGeom prst="rect">
              <a:avLst/>
            </a:prstGeom>
          </p:spPr>
        </p:pic>
        <p:pic>
          <p:nvPicPr>
            <p:cNvPr id="10" name="image158.jpeg"/>
            <p:cNvPicPr/>
            <p:nvPr/>
          </p:nvPicPr>
          <p:blipFill rotWithShape="1">
            <a:blip r:embed="rId4"/>
            <a:srcRect t="69916"/>
            <a:stretch/>
          </p:blipFill>
          <p:spPr>
            <a:xfrm>
              <a:off x="336396" y="4174980"/>
              <a:ext cx="11519207" cy="866274"/>
            </a:xfrm>
            <a:prstGeom prst="rect">
              <a:avLst/>
            </a:prstGeom>
          </p:spPr>
        </p:pic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349749" y="2794479"/>
            <a:ext cx="2103314" cy="15368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563559" y="2794479"/>
            <a:ext cx="2247694" cy="15368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877041" y="2794479"/>
            <a:ext cx="4518243" cy="15368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349749" y="2770438"/>
            <a:ext cx="6786413" cy="15609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8136162" y="2878703"/>
            <a:ext cx="2670408" cy="14526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419165" y="51632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5075" y="5704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7030"/>
            <a:ext cx="11285488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二、英英听写时错了好几个字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我们帮她分析一下错误的原因并改正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吧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我发现第一行字的错误原因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第二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行字的错误原因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结构错误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  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多写或少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笔画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950528" y="1750339"/>
            <a:ext cx="4724240" cy="2559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41694" y="453759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8270" y="518392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7030"/>
            <a:ext cx="11285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二、英英听写时错了好几个字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我们帮她分析一下错误的原因并改正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吧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请将上面六个错字改正后按顺序写下来。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950528" y="1750339"/>
            <a:ext cx="4724240" cy="25591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956865" y="5232739"/>
            <a:ext cx="1077362" cy="1088889"/>
          </a:xfrm>
          <a:prstGeom prst="rect">
            <a:avLst/>
          </a:prstGeom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10042"/>
              </p:ext>
            </p:extLst>
          </p:nvPr>
        </p:nvGraphicFramePr>
        <p:xfrm>
          <a:off x="984358" y="528129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含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793662" y="5231125"/>
            <a:ext cx="1077362" cy="1088889"/>
          </a:xfrm>
          <a:prstGeom prst="rect">
            <a:avLst/>
          </a:prstGeom>
        </p:spPr>
      </p:pic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866492"/>
              </p:ext>
            </p:extLst>
          </p:nvPr>
        </p:nvGraphicFramePr>
        <p:xfrm>
          <a:off x="2821155" y="527967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迎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4640870" y="5219093"/>
            <a:ext cx="1077362" cy="1088889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888992"/>
              </p:ext>
            </p:extLst>
          </p:nvPr>
        </p:nvGraphicFramePr>
        <p:xfrm>
          <a:off x="4668363" y="526764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留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6477667" y="5217479"/>
            <a:ext cx="1077362" cy="1088889"/>
          </a:xfrm>
          <a:prstGeom prst="rect">
            <a:avLst/>
          </a:prstGeom>
        </p:spPr>
      </p:pic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853850"/>
              </p:ext>
            </p:extLst>
          </p:nvPr>
        </p:nvGraphicFramePr>
        <p:xfrm>
          <a:off x="6505160" y="526603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198213" y="5214085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69586"/>
              </p:ext>
            </p:extLst>
          </p:nvPr>
        </p:nvGraphicFramePr>
        <p:xfrm>
          <a:off x="8225706" y="526263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落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035010" y="5212471"/>
            <a:ext cx="1077362" cy="1088889"/>
          </a:xfrm>
          <a:prstGeom prst="rect">
            <a:avLst/>
          </a:prstGeom>
        </p:spPr>
      </p:pic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93517"/>
              </p:ext>
            </p:extLst>
          </p:nvPr>
        </p:nvGraphicFramePr>
        <p:xfrm>
          <a:off x="10062503" y="526102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满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6474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11704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三、按要求写近义词或反义词。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近义词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永久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忠诚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16129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导游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反义词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容易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镇定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16129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方便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6181" y="18665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05518" y="18682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6181" y="27170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6181" y="35389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困难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05518" y="35389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5865" y="43691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麻烦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四、猜猜加点词的意思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里写出意思相反的词。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老师没有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只是用眼神暗示我。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出门在外要处处谨慎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以免被骗。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傍晚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喧闹了一天的市场终于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下来了。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不能破坏它。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242583" y="2184692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103313" y="300957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912590" y="3833019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6292088" y="465675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2097" y="18752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2497" y="27723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2271" y="35716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95055" y="43352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875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五、日积月累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将《二十四节气歌》补充完整并完成练习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春雨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 )( 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清谷天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夏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芒夏暑相连。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秋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露秋寒霜降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冬雪雪冬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 )( 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寒。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一年里有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个月、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个季节、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个节气。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冬雪雪冬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包含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等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4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节气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2885255" y="18786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2792" y="18786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9129" y="18923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6023" y="27486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50549" y="26606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74023" y="26623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62354" y="3429000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12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67514" y="3429000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25649" y="3442719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24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03934" y="42007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15757" y="42007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74023" y="42007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6865" y="50549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冬至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875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五、日积月累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将《二十四节气歌》补充完整并完成练习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清明种瓜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立夏开花。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这句谚语告诉我们在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这个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节气时播下瓜种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立夏的时候就会看到瓜苗开花了。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一年中既是节气又是传统节日的是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10053845" y="17101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2855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702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2493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六、阅读《最大的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书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最大的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指的是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从这本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书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地质勘探队员读出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600" spc="-150" smtClean="0">
                <a:latin typeface="Calibri"/>
                <a:ea typeface="方正楷体_GBK"/>
                <a:cs typeface="Times New Roman"/>
              </a:rPr>
              <a:t>什么</a:t>
            </a:r>
            <a:r>
              <a:rPr lang="zh-CN" altLang="en-US" sz="3600" spc="-150" smtClean="0">
                <a:latin typeface="Calibri"/>
                <a:ea typeface="方正楷体_GBK"/>
                <a:cs typeface="Times New Roman"/>
              </a:rPr>
              <a:t>？</a:t>
            </a:r>
            <a:r>
              <a:rPr lang="en-US" altLang="zh-CN" sz="3600" spc="-15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pc="-15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pc="-15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一个地方的地质变化。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哪些地方有宝藏。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树木的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种类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988004" y="17222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岩石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2066" y="267448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484</Words>
  <Application>Microsoft Office PowerPoint</Application>
  <PresentationFormat>自定义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方正书宋_GBK</vt:lpstr>
      <vt:lpstr>微软雅黑</vt:lpstr>
      <vt:lpstr>方正楷体_GBK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2026-03-21T01:29:48Z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