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NEU-XT" pitchFamily="18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NEU-HZ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语文园地七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63766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7225" y="1824623"/>
            <a:ext cx="9736581" cy="2807543"/>
            <a:chOff x="657225" y="1824623"/>
            <a:chExt cx="9736581" cy="280754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657225" y="1824623"/>
              <a:ext cx="9736581" cy="1295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657225" y="3336682"/>
              <a:ext cx="9736581" cy="1295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1029849" y="2340012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病</a:t>
            </a:r>
            <a:r>
              <a:rPr lang="zh-CN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16375" y="2353920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破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坏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1936" y="2321576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校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内 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17502" y="236407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　排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9849" y="405651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睡　觉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52471" y="4070424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付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钱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35840" y="4026048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买    卖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9694" y="399635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　佛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0749"/>
            <a:ext cx="10347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二、看图选一选。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    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水桶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抹布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簸箕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扫帚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拖把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800684"/>
            <a:ext cx="11137900" cy="2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85105" y="45016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5378" y="44896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2834" y="44896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66854" y="44896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84938" y="4463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选出括号里恰当的汉字。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定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搬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家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末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织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90732" y="24231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08298" y="23991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48277" y="24231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9052" y="35380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60748" y="35260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23205" y="35153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373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写比喻句。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那棵大树好像一把绿色的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似的。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33787" y="1884857"/>
            <a:ext cx="10978127" cy="17796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49998" y="39360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75416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大象的耳朵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5505" y="476788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一把扇子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1123" y="55963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圆圆的月亮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5004" y="558602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白玉盘一样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137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微软雅黑</vt:lpstr>
      <vt:lpstr>汉仪雅酷黑 95W</vt:lpstr>
      <vt:lpstr>方正大标宋简体</vt:lpstr>
      <vt:lpstr>楷体</vt:lpstr>
      <vt:lpstr>NEU-BZ</vt:lpstr>
      <vt:lpstr>NEU-XT</vt:lpstr>
      <vt:lpstr>Calibri</vt:lpstr>
      <vt:lpstr>方正黑体_GBK</vt:lpstr>
      <vt:lpstr>Wingdings</vt:lpstr>
      <vt:lpstr>方正大标宋_GBK</vt:lpstr>
      <vt:lpstr>方正隶变_GBK</vt:lpstr>
      <vt:lpstr>Times New Roman</vt:lpstr>
      <vt:lpstr>方正楷体_GBK</vt:lpstr>
      <vt:lpstr>方正仿宋_GBK</vt:lpstr>
      <vt:lpstr>方正小标宋_GBK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2026-03-19T23:45:48Z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