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8" r:id="rId10"/>
    <p:sldId id="498" r:id="rId11"/>
    <p:sldId id="522" r:id="rId12"/>
    <p:sldId id="530" r:id="rId13"/>
    <p:sldId id="529" r:id="rId14"/>
    <p:sldId id="531" r:id="rId15"/>
    <p:sldId id="427" r:id="rId16"/>
  </p:sldIdLst>
  <p:sldSz cx="12192000" cy="6858000"/>
  <p:notesSz cx="6858000" cy="9144000"/>
  <p:embeddedFontLs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大标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简体" charset="-122"/>
      <p:regular r:id="rId28"/>
    </p:embeddedFont>
    <p:embeddedFont>
      <p:font typeface="华文宋体" pitchFamily="2" charset="-122"/>
      <p:regular r:id="rId29"/>
    </p:embeddedFont>
    <p:embeddedFont>
      <p:font typeface="NEU-XT" pitchFamily="18" charset="-122"/>
      <p:regular r:id="rId30"/>
    </p:embeddedFont>
    <p:embeddedFont>
      <p:font typeface="方正仿宋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方正楷体_GBK" pitchFamily="65" charset="-122"/>
      <p:regular r:id="rId34"/>
    </p:embeddedFont>
    <p:embeddedFont>
      <p:font typeface="NEU-HZ" pitchFamily="2" charset="-122"/>
      <p:regular r:id="rId35"/>
      <p:italic r:id="rId36"/>
    </p:embeddedFont>
    <p:embeddedFont>
      <p:font typeface="方正黑体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6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7.jp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8.png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毛虫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1228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尽管如此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它并不悲观失望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也不羡慕任何人。它懂得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每个人都有自己该做的事情。它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一条小小的毛虫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眼前最要紧的是学会抽丝纺织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为自己编织一间牢固的茧屋。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小毛虫一刻也没有迟疑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尽心竭力地工作着。它织啊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织啊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最后把自己从头到脚裹进了温暖的茧屋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里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97238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在文段中找出下列词语的反义词。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乐观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寒冷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希望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小毛虫懂得了什么道理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在文段中画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79276" y="19109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悲观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19718" y="19366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温暖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9276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失望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1228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尽管如此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它并不悲观失望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也不羡慕任何人。它懂得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每个人都有自己该做的事情。它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一条小小的毛虫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眼前最要紧的是学会抽丝纺织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为自己编织一间牢固的茧屋。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小毛虫一刻也没有迟疑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尽心竭力地工作着。它织啊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织啊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最后把自己从头到脚裹进了温暖的茧屋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里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27854" y="4077799"/>
            <a:ext cx="546814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3429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97238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每个人都有自己该做的事情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小毛虫自己该做的事情是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。我们小学生最该做的事情是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从哪些句子看出小毛虫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尽心竭力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在文中画出来。</a:t>
            </a:r>
            <a:endParaRPr lang="zh-CN" altLang="en-US" sz="3600"/>
          </a:p>
        </p:txBody>
      </p:sp>
      <p:pic>
        <p:nvPicPr>
          <p:cNvPr id="8" name="image186.jpeg" descr="source:si_idp106152131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152690" y="4386110"/>
            <a:ext cx="989932" cy="576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621" y="1806152"/>
            <a:ext cx="8670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学会抽丝纺织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为自己编织一间牢固的茧屋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455844"/>
            <a:ext cx="9991871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好好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学习知识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锻炼好自己的身体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02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1228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尽管如此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它并不悲观失望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也不羡慕任何人。它懂得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每个人都有自己该做的事情。它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一条小小的毛虫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眼前最要紧的是学会抽丝纺织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为自己编织一间牢固的茧屋。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小毛虫一刻也没有迟疑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尽心竭力地工作着。它织啊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织啊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最后把自己从头到脚裹进了温暖的茧屋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里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27854" y="4077799"/>
            <a:ext cx="546814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22471" y="5726131"/>
            <a:ext cx="10346582" cy="850542"/>
            <a:chOff x="722471" y="5726131"/>
            <a:chExt cx="10346582" cy="850542"/>
          </a:xfrm>
        </p:grpSpPr>
        <p:grpSp>
          <p:nvGrpSpPr>
            <p:cNvPr id="6" name="组合 5"/>
            <p:cNvGrpSpPr/>
            <p:nvPr/>
          </p:nvGrpSpPr>
          <p:grpSpPr>
            <a:xfrm>
              <a:off x="1408271" y="5726131"/>
              <a:ext cx="9660782" cy="108008"/>
              <a:chOff x="1408271" y="5726131"/>
              <a:chExt cx="9111857" cy="108008"/>
            </a:xfrm>
          </p:grpSpPr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1408271" y="5726131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20389" b="50001"/>
              <a:stretch/>
            </p:blipFill>
            <p:spPr bwMode="auto">
              <a:xfrm>
                <a:off x="6455122" y="5729555"/>
                <a:ext cx="4065006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722471" y="6472089"/>
              <a:ext cx="9901413" cy="104584"/>
              <a:chOff x="1408271" y="5726131"/>
              <a:chExt cx="9111857" cy="108008"/>
            </a:xfrm>
          </p:grpSpPr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1408271" y="5726131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20389" b="50001"/>
              <a:stretch/>
            </p:blipFill>
            <p:spPr bwMode="auto">
              <a:xfrm>
                <a:off x="6455122" y="5729555"/>
                <a:ext cx="4065006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60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8507"/>
            <a:ext cx="11345646" cy="325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选择正确的读音。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工人正在测量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liánɡ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liànɡ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这堆货的重量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liánɡ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liànɡ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jǐn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jìn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管它已经尽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jǐn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jìn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力了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但还是没有成功。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56003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34119" y="34289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7814" y="456232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80266" y="45100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315928" y="32925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19203" y="32804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15863" y="43312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46730" y="43374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5314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200000"/>
              </a:lnSpc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rèn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hé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事情都不能阻挡小毛虫编造茧屋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fǎnɡ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fú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它是个天生的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fǎnɡ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zhī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家。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231938" y="23358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任何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7940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75538" y="34306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纺织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04755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三、按要求写词语。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色彩斑斓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表示颜色多的成语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):</a:t>
            </a: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笨手笨脚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带身体部位的成语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):</a:t>
            </a: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4452" y="26125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五颜六色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1428" y="261253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五光十色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2368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七嘴八舌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1428" y="42368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提心吊胆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5940" y="38613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41862" y="38686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6356"/>
            <a:ext cx="1110501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四、给加点字选择正确的意思。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从事物中提出一部分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吸。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树木抽出新的枝芽。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家里安装了抽油烟机。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他们通过抽签决定谁第一个出场。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1636" y="26568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9087" y="35269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91182" y="4333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3000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51368" y="37755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06541" y="46268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57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五、根据课文内容选择昆虫填空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每种昆虫填一次。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蜜蜂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蟋蟀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蚂蚁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蚂蚱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大大小小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的昆虫中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会唱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会跑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会飞。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8517" y="355100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9817" y="355100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99881" y="35510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0825" y="434722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7974" y="2682438"/>
            <a:ext cx="7203068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1100645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六、根据提示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回忆小毛虫的生命历程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小毛虫经历了哪些变化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填在括号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[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小毛虫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飞蛾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]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小毛虫的成长带给你哪些启示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在横线上补充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完整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54843"/>
            <a:ext cx="116903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895066" y="17283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自己该做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5978" y="2636602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4207" y="2666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76817" y="26626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3052" y="34692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062"/>
            <a:ext cx="115261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七、把下面的词语补充完整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并选词填空。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勃勃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竭力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斑斓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隔绝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二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虎之力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这个村子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坐落在山谷里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我费了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才找到。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公园里的花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到处一片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的景象。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的小毛虫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爬到了树木的顶端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0142" y="1842517"/>
            <a:ext cx="190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生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机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1449" y="1830485"/>
            <a:ext cx="19447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尽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心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0142" y="2660667"/>
            <a:ext cx="1736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色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彩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66841" y="2660666"/>
            <a:ext cx="23680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手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脚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0171" y="3504615"/>
            <a:ext cx="1840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与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世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25644" y="3504614"/>
            <a:ext cx="1840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九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牛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7539" y="4333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13076" y="43588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3897" y="51271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88595" y="51288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40171" y="59573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53897" y="60896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6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373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八、照样子用加点的词写一句话。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尽管如此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它并不悲观失望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也不羡慕任何人。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只有它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这个可怜的小毛虫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既不会唱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也不会跑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更不会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飞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29781" y="220875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096000" y="2172661"/>
            <a:ext cx="770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096000" y="3792915"/>
            <a:ext cx="770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065170" y="3816979"/>
            <a:ext cx="770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010275" y="3803905"/>
            <a:ext cx="770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696216"/>
            <a:ext cx="975703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尽管今天下大雨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我们也要去上学。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9781" y="4970185"/>
            <a:ext cx="1028062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她多才多艺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既会唱歌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也会跳舞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更会弹琴。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6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731</Words>
  <Application>Microsoft Office PowerPoint</Application>
  <PresentationFormat>自定义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方正隶变_GBK</vt:lpstr>
      <vt:lpstr>Wingdings</vt:lpstr>
      <vt:lpstr>方正小标宋_GBK</vt:lpstr>
      <vt:lpstr>楷体</vt:lpstr>
      <vt:lpstr>NEU-BZ</vt:lpstr>
      <vt:lpstr>方正大标宋_GBK</vt:lpstr>
      <vt:lpstr>Times New Roman</vt:lpstr>
      <vt:lpstr>Calibri</vt:lpstr>
      <vt:lpstr>方正大标宋简体</vt:lpstr>
      <vt:lpstr>华文宋体</vt:lpstr>
      <vt:lpstr>NEU-XT</vt:lpstr>
      <vt:lpstr>方正仿宋_GBK</vt:lpstr>
      <vt:lpstr>微软雅黑</vt:lpstr>
      <vt:lpstr>方正楷体_GBK</vt:lpstr>
      <vt:lpstr>NEU-HZ</vt:lpstr>
      <vt:lpstr>方正黑体_GBK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2026-03-21T06:23:25Z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