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书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语文园地八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56359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一、照样子写字组词。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钩子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←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铲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铲子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衣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坟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土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)(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8179" y="266158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9045" y="26615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4099" y="26615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8179" y="35028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7012" y="34925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2002" y="35286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裤子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8179" y="43450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7011" y="4345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90785" y="43089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64838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二、写出含有下面偏旁的字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再选一选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衤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氵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的字和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748336" y="3310094"/>
            <a:ext cx="2105528" cy="3416320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水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衣服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寒冷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祭祀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1489599" y="1662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4790" y="1662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3876" y="16757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9739" y="16620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54769" y="16877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70276" y="15657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24972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45813" y="24989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0286" y="24972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8023" y="24732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99466" y="2459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30698" y="2459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48064" y="32860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63451" y="40803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4159" y="4874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48064" y="5716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77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三、选择合适的动词填空。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拉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搭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射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登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造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治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淹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运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神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弓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田地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高山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洪水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神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箭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东西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5276" y="35028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9165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5582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585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5276" y="45857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19165" y="45857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05582" y="45857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四、给近义词连线。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立刻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忽然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一瞬间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逐渐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慢吞吞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徐徐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一眨眼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突然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马上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慢慢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渐渐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慢悠悠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37964" y="2393376"/>
            <a:ext cx="3326541" cy="19740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101234" y="2392868"/>
            <a:ext cx="185599" cy="19745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528011" y="2379875"/>
            <a:ext cx="3876380" cy="19875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84275" y="2393376"/>
            <a:ext cx="1658146" cy="19740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941675" y="2465765"/>
            <a:ext cx="1513767" cy="1901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713621" y="2379875"/>
            <a:ext cx="3741821" cy="19875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204</Words>
  <Application>Microsoft Office PowerPoint</Application>
  <PresentationFormat>自定义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方正书宋_GBK</vt:lpstr>
      <vt:lpstr>方正大标宋_GBK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2026-03-20T01:27:53Z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