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小标宋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方正楷体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大标宋简体" charset="-122"/>
      <p:regular r:id="rId26"/>
    </p:embeddedFont>
    <p:embeddedFont>
      <p:font typeface="方正大标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语文园地五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614"/>
            <a:ext cx="10900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一、读词语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找规律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教诲　灾难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黑白　真假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4307" y="220957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伙伴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4686" y="220957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寻找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83034" y="220957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奔跑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4307" y="326224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49998" y="328799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55289" y="326028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左右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315189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696013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544338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423404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63" y="2060104"/>
            <a:ext cx="10455609" cy="606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分一分。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国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园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三包围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包围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4247" y="3274277"/>
            <a:ext cx="1778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匹 闻 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91664" y="3310115"/>
            <a:ext cx="1895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国 圆 园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四、在</a:t>
            </a:r>
            <a:r>
              <a:rPr lang="en-US" altLang="zh-CN" sz="34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4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里填上合适的词。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红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地说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我终于放假了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爷爷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地说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天气冷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记得穿秋裤。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妹妹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地说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我的小狗死了。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4587" y="22188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4587" y="32776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4587" y="43123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伤心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0260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五、背一背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冠必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纽必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袜与履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俱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置冠服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勿乱顿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致污秽。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唯德学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不如人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当自砺。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若饮食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不如人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生戚。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231472" y="21707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正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6721" y="21707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结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47735" y="217072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紧切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2097" y="32891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定位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0380" y="4345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才艺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9871" y="54519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衣服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39897" y="54519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137</Words>
  <Application>Microsoft Office PowerPoint</Application>
  <PresentationFormat>自定义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方正仿宋_GBK</vt:lpstr>
      <vt:lpstr>方正隶变_GBK</vt:lpstr>
      <vt:lpstr>NEU-BZ</vt:lpstr>
      <vt:lpstr>Times New Roman</vt:lpstr>
      <vt:lpstr>汉仪雅酷黑 95W</vt:lpstr>
      <vt:lpstr>Calibri</vt:lpstr>
      <vt:lpstr>方正小标宋_GBK</vt:lpstr>
      <vt:lpstr>NEU-HZ</vt:lpstr>
      <vt:lpstr>方正楷体_GBK</vt:lpstr>
      <vt:lpstr>方正黑体_GBK</vt:lpstr>
      <vt:lpstr>微软雅黑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2026-03-19T02:09:57Z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