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NEU-XT" pitchFamily="18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仿宋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黑体_GBK" pitchFamily="65" charset="-122"/>
      <p:regular r:id="rId21"/>
    </p:embeddedFont>
    <p:embeddedFont>
      <p:font typeface="华文宋体" pitchFamily="2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方正隶变_GBK" pitchFamily="65" charset="-122"/>
      <p:regular r:id="rId25"/>
    </p:embeddedFont>
    <p:embeddedFont>
      <p:font typeface="方正楷体_GBK" pitchFamily="65" charset="-122"/>
      <p:regular r:id="rId26"/>
    </p:embeddedFont>
    <p:embeddedFont>
      <p:font typeface="NEU-HZ" pitchFamily="2" charset="-122"/>
      <p:regular r:id="rId27"/>
      <p:italic r:id="rId28"/>
    </p:embeddedFont>
    <p:embeddedFont>
      <p:font typeface="方正大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青蛙卖泥塘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一、把音节补充完整。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00" y="2091275"/>
            <a:ext cx="10293684" cy="133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736292" y="1950803"/>
            <a:ext cx="671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sh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33247" y="195249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k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57285" y="200705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y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04746" y="1984675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èng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97523" y="1972643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q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902835" y="1986899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āi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84923" y="861094"/>
            <a:ext cx="5293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692"/>
          <a:stretch/>
        </p:blipFill>
        <p:spPr bwMode="auto">
          <a:xfrm>
            <a:off x="505460" y="1710323"/>
            <a:ext cx="10688387" cy="539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71"/>
          <a:stretch/>
        </p:blipFill>
        <p:spPr bwMode="auto">
          <a:xfrm>
            <a:off x="505460" y="3826028"/>
            <a:ext cx="10688387" cy="577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757750" y="2290482"/>
            <a:ext cx="2092662" cy="1090390"/>
            <a:chOff x="1987734" y="1843323"/>
            <a:chExt cx="2092662" cy="109039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652183"/>
              </p:ext>
            </p:extLst>
          </p:nvPr>
        </p:nvGraphicFramePr>
        <p:xfrm>
          <a:off x="785243" y="234053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3424750" y="2264494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450624"/>
              </p:ext>
            </p:extLst>
          </p:nvPr>
        </p:nvGraphicFramePr>
        <p:xfrm>
          <a:off x="3452243" y="231454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6288265" y="2265834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029094"/>
              </p:ext>
            </p:extLst>
          </p:nvPr>
        </p:nvGraphicFramePr>
        <p:xfrm>
          <a:off x="6315758" y="231588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8955265" y="2239846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203601"/>
              </p:ext>
            </p:extLst>
          </p:nvPr>
        </p:nvGraphicFramePr>
        <p:xfrm>
          <a:off x="8982758" y="228989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669520" y="4443948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107937"/>
              </p:ext>
            </p:extLst>
          </p:nvPr>
        </p:nvGraphicFramePr>
        <p:xfrm>
          <a:off x="697013" y="449400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3468872" y="4417960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243302"/>
              </p:ext>
            </p:extLst>
          </p:nvPr>
        </p:nvGraphicFramePr>
        <p:xfrm>
          <a:off x="3496365" y="446801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6332387" y="4419300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860353"/>
              </p:ext>
            </p:extLst>
          </p:nvPr>
        </p:nvGraphicFramePr>
        <p:xfrm>
          <a:off x="6359880" y="446935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8999387" y="4393312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780027"/>
              </p:ext>
            </p:extLst>
          </p:nvPr>
        </p:nvGraphicFramePr>
        <p:xfrm>
          <a:off x="9026880" y="444336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7799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三、填上合适的词语。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牌子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老牛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竹子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竹子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草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籽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路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花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2259" y="19387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02439" y="189074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08540" y="189074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02531" y="26967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17803" y="27345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00845" y="27345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044044" y="25988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种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四、巧填同音字。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mài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今年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已经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完了。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dào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小鸭在水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中看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自己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影。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quán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他把一瓶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矿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水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部喝光了。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17802" y="2435440"/>
            <a:ext cx="750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麦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00055" y="24354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98979" y="35132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71655" y="35132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90407" y="46097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78599" y="45994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全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92"/>
            <a:ext cx="110064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五、仿例子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多好的地方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有树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水塘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915371" y="268641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946076" y="268641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04855" y="269780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44783" y="267374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8404" y="3670501"/>
            <a:ext cx="1058778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多美的公园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有红花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有绿树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有蜜蜂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有小鸟。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180</Words>
  <Application>Microsoft Office PowerPoint</Application>
  <PresentationFormat>自定义</PresentationFormat>
  <Paragraphs>70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Wingdings</vt:lpstr>
      <vt:lpstr>方正小标宋_GBK</vt:lpstr>
      <vt:lpstr>方正大标宋简体</vt:lpstr>
      <vt:lpstr>NEU-XT</vt:lpstr>
      <vt:lpstr>NEU-BZ</vt:lpstr>
      <vt:lpstr>方正仿宋_GBK</vt:lpstr>
      <vt:lpstr>Times New Roman</vt:lpstr>
      <vt:lpstr>汉仪雅酷黑 95W</vt:lpstr>
      <vt:lpstr>Calibri</vt:lpstr>
      <vt:lpstr>方正黑体_GBK</vt:lpstr>
      <vt:lpstr>华文宋体</vt:lpstr>
      <vt:lpstr>微软雅黑</vt:lpstr>
      <vt:lpstr>方正隶变_GBK</vt:lpstr>
      <vt:lpstr>方正楷体_GBK</vt:lpstr>
      <vt:lpstr>NEU-HZ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252</cp:revision>
  <dcterms:created xsi:type="dcterms:W3CDTF">2019-06-19T02:08:00Z</dcterms:created>
  <dcterms:modified xsi:type="dcterms:W3CDTF">2026-03-19T08:27:00Z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