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华文宋体" pitchFamily="2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雷 雨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3000" y="2042535"/>
            <a:ext cx="10799178" cy="2955769"/>
            <a:chOff x="583000" y="2042535"/>
            <a:chExt cx="10799178" cy="295576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583000" y="2042535"/>
              <a:ext cx="10799178" cy="130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583000" y="3688867"/>
              <a:ext cx="10799178" cy="130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956865" y="2584771"/>
            <a:ext cx="14959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乌</a:t>
            </a:r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ea typeface="Calibri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7139" y="2584771"/>
            <a:ext cx="1991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38992" y="2584771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迎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面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06780" y="2584771"/>
            <a:ext cx="1736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雷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雨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71910" y="4351973"/>
            <a:ext cx="1678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新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94165" y="4348147"/>
            <a:ext cx="1991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响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声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66495" y="4343585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扑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来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23356" y="4339759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压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力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0692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的部首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除部首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的第三笔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组词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6381" y="22656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3732" y="226568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0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9676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9086" y="34186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45950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响声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353897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方向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20672" y="245950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扑来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0672" y="343068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补课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39809" y="241306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乌云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9809" y="353897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小鸟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46915" y="240271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下沉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46915" y="353897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38174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一动不动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哗哗哗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渐渐地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　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0733" y="26370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65602" y="27230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2318" y="2399883"/>
            <a:ext cx="2371773" cy="646332"/>
            <a:chOff x="4052318" y="2399883"/>
            <a:chExt cx="2371773" cy="646332"/>
          </a:xfrm>
        </p:grpSpPr>
        <p:sp>
          <p:nvSpPr>
            <p:cNvPr id="6" name="矩形 5"/>
            <p:cNvSpPr/>
            <p:nvPr/>
          </p:nvSpPr>
          <p:spPr>
            <a:xfrm>
              <a:off x="4052318" y="2399884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声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777760" y="2399883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响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96507" y="2399881"/>
            <a:ext cx="2414974" cy="646332"/>
            <a:chOff x="8696507" y="2399881"/>
            <a:chExt cx="2414974" cy="646332"/>
          </a:xfrm>
        </p:grpSpPr>
        <p:sp>
          <p:nvSpPr>
            <p:cNvPr id="11" name="矩形 10"/>
            <p:cNvSpPr/>
            <p:nvPr/>
          </p:nvSpPr>
          <p:spPr>
            <a:xfrm>
              <a:off x="8696507" y="2399882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言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465150" y="239988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发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155654" y="329706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呱呱呱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34644" y="329706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汪汪汪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487" y="43811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4644" y="43811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呆呆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40718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五、选字填空。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吊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秋天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成熟的水稻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下了头。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苹果树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满了红彤彤的苹果。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一串串的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果实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弯了树枝。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在大厅的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中间</a:t>
            </a:r>
            <a:r>
              <a:rPr lang="en-US" altLang="zh-CN" sz="3600" smtClean="0">
                <a:latin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着一盏水晶灯。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191590" y="27298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98076" y="35510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8413" y="4357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4923" y="51512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177</Words>
  <Application>Microsoft Office PowerPoint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华文宋体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2026-03-19T02:35:37Z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