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大标宋简体" charset="-122"/>
      <p:regular r:id="rId9"/>
    </p:embeddedFont>
    <p:embeddedFont>
      <p:font typeface="NEU-XT" pitchFamily="18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仿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华文宋体" pitchFamily="2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隶变_GBK" pitchFamily="65" charset="-122"/>
      <p:regular r:id="rId24"/>
    </p:embeddedFont>
    <p:embeddedFont>
      <p:font typeface="方正楷体_GBK" pitchFamily="65" charset="-122"/>
      <p:regular r:id="rId25"/>
    </p:embeddedFont>
    <p:embeddedFont>
      <p:font typeface="NEU-HZ" pitchFamily="2" charset="-122"/>
      <p:regular r:id="rId26"/>
      <p:italic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2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青蛙卖泥塘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一、给加点字选择正确的读音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打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运动会上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小明一边拿着喝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hē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hè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水的杯子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一边大声喝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hē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hè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倒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dào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dǎo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车时应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yīnɡ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yìnɡ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该注意后方来人。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74351" y="216186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20940" y="294361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6705" y="37858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67445" y="37858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276820" y="19652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637482" y="280819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38760" y="36090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527492" y="368542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7014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680511"/>
            <a:ext cx="10303878" cy="1463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264270" y="168051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原来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64270" y="251180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泉水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35662" y="168051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砍树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35662" y="254958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欢乐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26199" y="169423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破坏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43160" y="256579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波纹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374463" y="170002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喝彩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391424" y="257159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喝水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08282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在括号里填入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ABB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式的词语。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到了春天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泥塘周围长出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的小草。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的星星在天上眨眼睛。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吃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的米饭。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33854" y="245950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绿茵茵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44271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亮晶晶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80002" y="456165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白花花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61094"/>
            <a:ext cx="1142986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四、根据课文内容完成练习。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课文中的青蛙为了把泥塘卖出去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都做了哪些事情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画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spc="-15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种草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引水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养鱼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养虾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种花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修路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栽树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盖房子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青蛙后来不想卖泥塘了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是因为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 u="sng" smtClean="0">
                <a:latin typeface="NEU-BZ"/>
                <a:ea typeface="方正楷体_GBK"/>
                <a:cs typeface="Times New Roman"/>
              </a:rPr>
              <a:t>                                                             </a:t>
            </a:r>
            <a:r>
              <a:rPr lang="zh-CN" altLang="en-US" sz="3600" smtClean="0"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38860" y="26012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297839" y="26299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72611" y="34409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297839" y="345295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053071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301597" y="347696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4189" y="4008874"/>
            <a:ext cx="10884569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青蛙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认为这么好的地方自己住挺好的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不需要卖掉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218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Wingdings</vt:lpstr>
      <vt:lpstr>方正小标宋_GBK</vt:lpstr>
      <vt:lpstr>方正大标宋简体</vt:lpstr>
      <vt:lpstr>NEU-XT</vt:lpstr>
      <vt:lpstr>NEU-BZ</vt:lpstr>
      <vt:lpstr>方正仿宋_GBK</vt:lpstr>
      <vt:lpstr>楷体</vt:lpstr>
      <vt:lpstr>Times New Roman</vt:lpstr>
      <vt:lpstr>汉仪雅酷黑 95W</vt:lpstr>
      <vt:lpstr>Calibri</vt:lpstr>
      <vt:lpstr>方正黑体_GBK</vt:lpstr>
      <vt:lpstr>华文宋体</vt:lpstr>
      <vt:lpstr>微软雅黑</vt:lpstr>
      <vt:lpstr>方正隶变_GBK</vt:lpstr>
      <vt:lpstr>方正楷体_GBK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2026-03-19T08:38:52Z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