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书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简体" charset="-122"/>
      <p:regular r:id="rId11"/>
    </p:embeddedFont>
    <p:embeddedFont>
      <p:font typeface="NEU-XT" pitchFamily="18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仿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黑体_GBK" pitchFamily="65" charset="-122"/>
      <p:regular r:id="rId22"/>
    </p:embeddedFont>
    <p:embeddedFont>
      <p:font typeface="华文宋体" pitchFamily="2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隶变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大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蜘蛛开店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47751" y="2398770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726912"/>
              </p:ext>
            </p:extLst>
          </p:nvPr>
        </p:nvGraphicFramePr>
        <p:xfrm>
          <a:off x="975244" y="244882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713955" y="2397269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864737"/>
              </p:ext>
            </p:extLst>
          </p:nvPr>
        </p:nvGraphicFramePr>
        <p:xfrm>
          <a:off x="3741448" y="244732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619807" y="2395768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277173"/>
              </p:ext>
            </p:extLst>
          </p:nvPr>
        </p:nvGraphicFramePr>
        <p:xfrm>
          <a:off x="6647300" y="244582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362953" y="2396462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810611"/>
              </p:ext>
            </p:extLst>
          </p:nvPr>
        </p:nvGraphicFramePr>
        <p:xfrm>
          <a:off x="9390446" y="244651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21893" y="1828298"/>
            <a:ext cx="10790021" cy="2509323"/>
            <a:chOff x="721893" y="1828298"/>
            <a:chExt cx="10790021" cy="2509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8163"/>
            <a:stretch/>
          </p:blipFill>
          <p:spPr bwMode="auto">
            <a:xfrm>
              <a:off x="721893" y="1828298"/>
              <a:ext cx="10790021" cy="5407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855"/>
            <a:stretch/>
          </p:blipFill>
          <p:spPr bwMode="auto">
            <a:xfrm>
              <a:off x="721893" y="3814012"/>
              <a:ext cx="10790021" cy="5236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92450" y="4448911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111704"/>
              </p:ext>
            </p:extLst>
          </p:nvPr>
        </p:nvGraphicFramePr>
        <p:xfrm>
          <a:off x="1019943" y="449896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758654" y="4447410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757122"/>
              </p:ext>
            </p:extLst>
          </p:nvPr>
        </p:nvGraphicFramePr>
        <p:xfrm>
          <a:off x="3786147" y="449746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664506" y="4445909"/>
            <a:ext cx="2092662" cy="1090390"/>
            <a:chOff x="1987734" y="1843323"/>
            <a:chExt cx="2092662" cy="1090390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8" name="表格 47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90206"/>
              </p:ext>
            </p:extLst>
          </p:nvPr>
        </p:nvGraphicFramePr>
        <p:xfrm>
          <a:off x="6691999" y="449596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407652" y="4446603"/>
            <a:ext cx="2092662" cy="1090390"/>
            <a:chOff x="1987734" y="1843323"/>
            <a:chExt cx="2092662" cy="1090390"/>
          </a:xfrm>
        </p:grpSpPr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2" name="表格 51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764960"/>
              </p:ext>
            </p:extLst>
          </p:nvPr>
        </p:nvGraphicFramePr>
        <p:xfrm>
          <a:off x="9435145" y="449665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选择正确的读音。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编织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biān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piān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袜子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mà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wà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匆忙</a:t>
            </a:r>
            <a:r>
              <a:rPr lang="en-US" altLang="zh-CN" sz="3600" smtClean="0">
                <a:latin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cōnɡ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wù 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寂寞</a:t>
            </a:r>
            <a:r>
              <a:rPr lang="en-US" altLang="zh-CN" sz="3600" smtClean="0">
                <a:latin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jì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shū 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endParaRPr lang="zh-CN" altLang="en-US" sz="36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21537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93087" y="215375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296430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93086" y="296430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207408" y="195709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642619" y="195152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03664" y="282366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096000" y="28236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4793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三、给下面的字加偏旁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组成新字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只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织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织布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冬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其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寸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占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夬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5999" y="17342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2675" y="18868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终于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25692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42391" y="27345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星期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25829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22675" y="27345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付出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6705" y="34186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4411" y="35149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书店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6000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22675" y="356057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决定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四、写量词。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木屋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招牌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河马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蜘蛛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蜈蚣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围巾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9267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26503" y="19267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36350" y="19163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9137" y="27602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26876" y="27499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36349" y="27258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2509"/>
            <a:ext cx="106839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五、仿照例子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根据提示补充句子。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蜘蛛累得趴倒在地上。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累得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热得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943754" y="2154651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5873" y="2570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9027" y="257066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直喘气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96705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25490" y="339290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不停地擦汗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182</Words>
  <Application>Microsoft Office PowerPoint</Application>
  <PresentationFormat>自定义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方正书宋_GBK</vt:lpstr>
      <vt:lpstr>Wingdings</vt:lpstr>
      <vt:lpstr>方正小标宋_GBK</vt:lpstr>
      <vt:lpstr>方正大标宋简体</vt:lpstr>
      <vt:lpstr>NEU-XT</vt:lpstr>
      <vt:lpstr>NEU-BZ</vt:lpstr>
      <vt:lpstr>方正仿宋_GBK</vt:lpstr>
      <vt:lpstr>楷体</vt:lpstr>
      <vt:lpstr>Times New Roman</vt:lpstr>
      <vt:lpstr>汉仪雅酷黑 95W</vt:lpstr>
      <vt:lpstr>Calibri</vt:lpstr>
      <vt:lpstr>方正黑体_GBK</vt:lpstr>
      <vt:lpstr>华文宋体</vt:lpstr>
      <vt:lpstr>微软雅黑</vt:lpstr>
      <vt:lpstr>方正隶变_GBK</vt:lpstr>
      <vt:lpstr>方正楷体_GBK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2026-03-19T08:06:24Z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