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隶变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大标宋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Calibri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综合练习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07890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431695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558494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025009"/>
              </p:ext>
            </p:extLst>
          </p:nvPr>
        </p:nvGraphicFramePr>
        <p:xfrm>
          <a:off x="6585987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361800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78037"/>
              </p:ext>
            </p:extLst>
          </p:nvPr>
        </p:nvGraphicFramePr>
        <p:xfrm>
          <a:off x="9389293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08" y="2062482"/>
            <a:ext cx="10218710" cy="59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51132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二、照样子组词。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765300"/>
            <a:ext cx="10383119" cy="1605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95904" y="259800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植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8662" y="272404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植树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2988" y="176530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仿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22513" y="176448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仿佛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9321" y="272485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纺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68846" y="272404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纺织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085235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三、按要求写词语。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形容生气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愤怒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形容难过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悲伤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形容紧张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心惊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形容高兴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开心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1579" y="172220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火冒三丈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04011" y="1583703"/>
            <a:ext cx="2031325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怒气冲冲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03601" y="257642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泣不成声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04011" y="261421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泪流满面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93024" y="34290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七上八下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16108" y="345475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坐立不安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91579" y="429696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愉快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6108" y="427289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兴高采烈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07681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四、把句子补充完整。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满树的柿子像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好像一把绿色的大伞。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2195" y="174626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一个个红灯笼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7116" y="260845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这棵大树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6283" y="34290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天上的白云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02958" y="342899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小绵羊一样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五、把诗句、名句补充完整。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君看一叶舟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不知细叶谁裁出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草长莺飞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拂堤杨柳醉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肯帮人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急时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帮。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毕竟西湖六月中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163705" y="174626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出没风波里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2693" y="2624572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二月春风似剪刀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8875" y="342900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二月天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61928" y="338990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42728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66855" y="42625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2693" y="5030888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风光不与四时同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170</Words>
  <Application>Microsoft Office PowerPoint</Application>
  <PresentationFormat>自定义</PresentationFormat>
  <Paragraphs>69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方正楷体_GBK</vt:lpstr>
      <vt:lpstr>方正黑体_GBK</vt:lpstr>
      <vt:lpstr>微软雅黑</vt:lpstr>
      <vt:lpstr>汉仪雅酷黑 95W</vt:lpstr>
      <vt:lpstr>NEU-BZ</vt:lpstr>
      <vt:lpstr>方正隶变_GBK</vt:lpstr>
      <vt:lpstr>方正小标宋_GBK</vt:lpstr>
      <vt:lpstr>Wingdings</vt:lpstr>
      <vt:lpstr>方正仿宋_GBK</vt:lpstr>
      <vt:lpstr>方正大标宋简体</vt:lpstr>
      <vt:lpstr>方正大标宋_GBK</vt:lpstr>
      <vt:lpstr>NEU-HZ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2026-03-20T02:40:14Z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